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1" r:id="rId2"/>
    <p:sldId id="276" r:id="rId3"/>
    <p:sldId id="286" r:id="rId4"/>
    <p:sldId id="285" r:id="rId5"/>
    <p:sldId id="258" r:id="rId6"/>
    <p:sldId id="277" r:id="rId7"/>
    <p:sldId id="287" r:id="rId8"/>
    <p:sldId id="268" r:id="rId9"/>
    <p:sldId id="289" r:id="rId10"/>
    <p:sldId id="290" r:id="rId11"/>
    <p:sldId id="269" r:id="rId12"/>
    <p:sldId id="270" r:id="rId13"/>
    <p:sldId id="271" r:id="rId14"/>
    <p:sldId id="272" r:id="rId15"/>
    <p:sldId id="273" r:id="rId16"/>
    <p:sldId id="283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CB38C2-E991-4773-9AAB-D6B83216257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4C12F-714F-4A15-B287-753B811403F0}">
      <dgm:prSet phldrT="[Текст]"/>
      <dgm:spPr/>
      <dgm:t>
        <a:bodyPr/>
        <a:lstStyle/>
        <a:p>
          <a:r>
            <a:rPr lang="ru-RU" dirty="0" smtClean="0"/>
            <a:t>по характеру хранимой информации</a:t>
          </a:r>
          <a:endParaRPr lang="ru-RU" dirty="0"/>
        </a:p>
      </dgm:t>
    </dgm:pt>
    <dgm:pt modelId="{7A0A303F-CE56-4EE3-903A-F97D3644650D}" type="parTrans" cxnId="{2F79F39F-CB38-46AC-83BE-D7A725669496}">
      <dgm:prSet/>
      <dgm:spPr/>
      <dgm:t>
        <a:bodyPr/>
        <a:lstStyle/>
        <a:p>
          <a:endParaRPr lang="ru-RU"/>
        </a:p>
      </dgm:t>
    </dgm:pt>
    <dgm:pt modelId="{3BC7D0D0-8924-4A71-9B4F-9689DD2E7533}" type="sibTrans" cxnId="{2F79F39F-CB38-46AC-83BE-D7A725669496}">
      <dgm:prSet/>
      <dgm:spPr/>
      <dgm:t>
        <a:bodyPr/>
        <a:lstStyle/>
        <a:p>
          <a:endParaRPr lang="ru-RU"/>
        </a:p>
      </dgm:t>
    </dgm:pt>
    <dgm:pt modelId="{C5559FAF-34BE-47FA-B24B-423E138C7504}">
      <dgm:prSet phldrT="[Текст]" custT="1"/>
      <dgm:spPr/>
      <dgm:t>
        <a:bodyPr/>
        <a:lstStyle/>
        <a:p>
          <a:r>
            <a:rPr lang="ru-RU" sz="2800" dirty="0" smtClean="0"/>
            <a:t>фактографические </a:t>
          </a:r>
          <a:r>
            <a:rPr lang="ru-RU" sz="2400" dirty="0" smtClean="0"/>
            <a:t>(содержат краткие сведения об описываемых объектах, представленных в строго заданном формате)</a:t>
          </a:r>
          <a:r>
            <a:rPr lang="ru-RU" sz="2800" dirty="0" smtClean="0"/>
            <a:t> </a:t>
          </a:r>
          <a:endParaRPr lang="ru-RU" sz="2800" dirty="0"/>
        </a:p>
      </dgm:t>
    </dgm:pt>
    <dgm:pt modelId="{C1B9D1F0-4C34-4DF6-83F2-6FE43EF6CBE5}" type="parTrans" cxnId="{A54CBEF4-60CC-4758-A148-01EF40A69EE7}">
      <dgm:prSet/>
      <dgm:spPr/>
      <dgm:t>
        <a:bodyPr/>
        <a:lstStyle/>
        <a:p>
          <a:endParaRPr lang="ru-RU"/>
        </a:p>
      </dgm:t>
    </dgm:pt>
    <dgm:pt modelId="{585F9F38-CB1C-41AB-8FE0-4A86469DA3C7}" type="sibTrans" cxnId="{A54CBEF4-60CC-4758-A148-01EF40A69EE7}">
      <dgm:prSet/>
      <dgm:spPr/>
      <dgm:t>
        <a:bodyPr/>
        <a:lstStyle/>
        <a:p>
          <a:endParaRPr lang="ru-RU"/>
        </a:p>
      </dgm:t>
    </dgm:pt>
    <dgm:pt modelId="{B166CBDD-6B9E-4F2F-A1E0-83F63ABD62DF}">
      <dgm:prSet phldrT="[Текст]" custT="1"/>
      <dgm:spPr/>
      <dgm:t>
        <a:bodyPr/>
        <a:lstStyle/>
        <a:p>
          <a:r>
            <a:rPr lang="ru-RU" sz="2800" dirty="0" smtClean="0"/>
            <a:t>документальные </a:t>
          </a:r>
          <a:r>
            <a:rPr lang="ru-RU" sz="2400" dirty="0" smtClean="0"/>
            <a:t>(</a:t>
          </a:r>
          <a:r>
            <a:rPr lang="ru-RU" sz="2400" b="0" i="0" dirty="0" smtClean="0"/>
            <a:t>это архивы, где хранятся всевозможные документы, это могут быть не только текстовые документы, но и графика, мультимедиа)</a:t>
          </a:r>
          <a:endParaRPr lang="ru-RU" sz="1600" dirty="0"/>
        </a:p>
      </dgm:t>
    </dgm:pt>
    <dgm:pt modelId="{8D178D86-BD73-4440-9879-88C4D9DA2027}" type="parTrans" cxnId="{F50DF32D-FA29-45D9-85EE-696B3B899ED9}">
      <dgm:prSet/>
      <dgm:spPr/>
      <dgm:t>
        <a:bodyPr/>
        <a:lstStyle/>
        <a:p>
          <a:endParaRPr lang="ru-RU"/>
        </a:p>
      </dgm:t>
    </dgm:pt>
    <dgm:pt modelId="{112C2019-C0F5-4FA1-92FE-EC0971AAD25D}" type="sibTrans" cxnId="{F50DF32D-FA29-45D9-85EE-696B3B899ED9}">
      <dgm:prSet/>
      <dgm:spPr/>
      <dgm:t>
        <a:bodyPr/>
        <a:lstStyle/>
        <a:p>
          <a:endParaRPr lang="ru-RU"/>
        </a:p>
      </dgm:t>
    </dgm:pt>
    <dgm:pt modelId="{333F54A9-D0C6-4F70-AA9B-C913629CA203}" type="pres">
      <dgm:prSet presAssocID="{47CB38C2-E991-4773-9AAB-D6B8321625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62EF0C-5449-45AD-BF0B-1410EA479AF5}" type="pres">
      <dgm:prSet presAssocID="{0DC4C12F-714F-4A15-B287-753B811403F0}" presName="hierRoot1" presStyleCnt="0">
        <dgm:presLayoutVars>
          <dgm:hierBranch val="init"/>
        </dgm:presLayoutVars>
      </dgm:prSet>
      <dgm:spPr/>
    </dgm:pt>
    <dgm:pt modelId="{78C10F95-1167-4C80-96A5-18131A72E8E3}" type="pres">
      <dgm:prSet presAssocID="{0DC4C12F-714F-4A15-B287-753B811403F0}" presName="rootComposite1" presStyleCnt="0"/>
      <dgm:spPr/>
    </dgm:pt>
    <dgm:pt modelId="{9CEE7556-AAB8-4EE6-AD96-121F8A966DAA}" type="pres">
      <dgm:prSet presAssocID="{0DC4C12F-714F-4A15-B287-753B811403F0}" presName="rootText1" presStyleLbl="node0" presStyleIdx="0" presStyleCnt="1" custScaleX="228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FF3C0-822C-46BC-979C-7139532A25C0}" type="pres">
      <dgm:prSet presAssocID="{0DC4C12F-714F-4A15-B287-753B811403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11C719-6375-4834-9514-FF7CBBF0B5C2}" type="pres">
      <dgm:prSet presAssocID="{0DC4C12F-714F-4A15-B287-753B811403F0}" presName="hierChild2" presStyleCnt="0"/>
      <dgm:spPr/>
    </dgm:pt>
    <dgm:pt modelId="{76839CAD-81C0-4EA1-B4F4-1AE9B2CA118D}" type="pres">
      <dgm:prSet presAssocID="{C1B9D1F0-4C34-4DF6-83F2-6FE43EF6CB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E8FE734-9DAE-40FA-A1E8-B9477356A527}" type="pres">
      <dgm:prSet presAssocID="{C5559FAF-34BE-47FA-B24B-423E138C7504}" presName="hierRoot2" presStyleCnt="0">
        <dgm:presLayoutVars>
          <dgm:hierBranch val="init"/>
        </dgm:presLayoutVars>
      </dgm:prSet>
      <dgm:spPr/>
    </dgm:pt>
    <dgm:pt modelId="{8F1A414C-891E-4F0E-9E20-BCB452E6EF50}" type="pres">
      <dgm:prSet presAssocID="{C5559FAF-34BE-47FA-B24B-423E138C7504}" presName="rootComposite" presStyleCnt="0"/>
      <dgm:spPr/>
    </dgm:pt>
    <dgm:pt modelId="{51552FA7-C85C-40AC-8AEF-9E5297BE0E7C}" type="pres">
      <dgm:prSet presAssocID="{C5559FAF-34BE-47FA-B24B-423E138C7504}" presName="rootText" presStyleLbl="node2" presStyleIdx="0" presStyleCnt="2" custScaleX="212957" custScaleY="191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C74A5-0C3A-48E1-889A-3006FE6F1166}" type="pres">
      <dgm:prSet presAssocID="{C5559FAF-34BE-47FA-B24B-423E138C7504}" presName="rootConnector" presStyleLbl="node2" presStyleIdx="0" presStyleCnt="2"/>
      <dgm:spPr/>
      <dgm:t>
        <a:bodyPr/>
        <a:lstStyle/>
        <a:p>
          <a:endParaRPr lang="ru-RU"/>
        </a:p>
      </dgm:t>
    </dgm:pt>
    <dgm:pt modelId="{00650804-3455-4D62-9424-76A43D9CD15A}" type="pres">
      <dgm:prSet presAssocID="{C5559FAF-34BE-47FA-B24B-423E138C7504}" presName="hierChild4" presStyleCnt="0"/>
      <dgm:spPr/>
    </dgm:pt>
    <dgm:pt modelId="{E03A98B5-D8E2-4AC0-9799-8414B5C98A80}" type="pres">
      <dgm:prSet presAssocID="{C5559FAF-34BE-47FA-B24B-423E138C7504}" presName="hierChild5" presStyleCnt="0"/>
      <dgm:spPr/>
    </dgm:pt>
    <dgm:pt modelId="{C73318C8-287E-40B2-9563-09D4D9782FF7}" type="pres">
      <dgm:prSet presAssocID="{8D178D86-BD73-4440-9879-88C4D9DA202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DE422F7-D398-482B-B8BB-8B32D1EEE0B1}" type="pres">
      <dgm:prSet presAssocID="{B166CBDD-6B9E-4F2F-A1E0-83F63ABD62DF}" presName="hierRoot2" presStyleCnt="0">
        <dgm:presLayoutVars>
          <dgm:hierBranch val="init"/>
        </dgm:presLayoutVars>
      </dgm:prSet>
      <dgm:spPr/>
    </dgm:pt>
    <dgm:pt modelId="{B0C423DB-3944-400B-ACE0-0A0FC959308D}" type="pres">
      <dgm:prSet presAssocID="{B166CBDD-6B9E-4F2F-A1E0-83F63ABD62DF}" presName="rootComposite" presStyleCnt="0"/>
      <dgm:spPr/>
    </dgm:pt>
    <dgm:pt modelId="{57550531-EEB6-4F89-B4DE-D7DE75200362}" type="pres">
      <dgm:prSet presAssocID="{B166CBDD-6B9E-4F2F-A1E0-83F63ABD62DF}" presName="rootText" presStyleLbl="node2" presStyleIdx="1" presStyleCnt="2" custScaleX="219207" custScaleY="1917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B737A-E3D1-45D9-854B-94FE7D9CB22C}" type="pres">
      <dgm:prSet presAssocID="{B166CBDD-6B9E-4F2F-A1E0-83F63ABD62DF}" presName="rootConnector" presStyleLbl="node2" presStyleIdx="1" presStyleCnt="2"/>
      <dgm:spPr/>
      <dgm:t>
        <a:bodyPr/>
        <a:lstStyle/>
        <a:p>
          <a:endParaRPr lang="ru-RU"/>
        </a:p>
      </dgm:t>
    </dgm:pt>
    <dgm:pt modelId="{470B4A8B-9194-40B7-B0E3-EDEB3B70C5C8}" type="pres">
      <dgm:prSet presAssocID="{B166CBDD-6B9E-4F2F-A1E0-83F63ABD62DF}" presName="hierChild4" presStyleCnt="0"/>
      <dgm:spPr/>
    </dgm:pt>
    <dgm:pt modelId="{4E9CD753-7364-45A4-AD09-EC71FC2B089F}" type="pres">
      <dgm:prSet presAssocID="{B166CBDD-6B9E-4F2F-A1E0-83F63ABD62DF}" presName="hierChild5" presStyleCnt="0"/>
      <dgm:spPr/>
    </dgm:pt>
    <dgm:pt modelId="{8558EA01-66A2-4C02-8967-694DBAC18152}" type="pres">
      <dgm:prSet presAssocID="{0DC4C12F-714F-4A15-B287-753B811403F0}" presName="hierChild3" presStyleCnt="0"/>
      <dgm:spPr/>
    </dgm:pt>
  </dgm:ptLst>
  <dgm:cxnLst>
    <dgm:cxn modelId="{B70A4538-2577-4685-ADA5-8BFDD00A582C}" type="presOf" srcId="{8D178D86-BD73-4440-9879-88C4D9DA2027}" destId="{C73318C8-287E-40B2-9563-09D4D9782FF7}" srcOrd="0" destOrd="0" presId="urn:microsoft.com/office/officeart/2005/8/layout/orgChart1"/>
    <dgm:cxn modelId="{A54CBEF4-60CC-4758-A148-01EF40A69EE7}" srcId="{0DC4C12F-714F-4A15-B287-753B811403F0}" destId="{C5559FAF-34BE-47FA-B24B-423E138C7504}" srcOrd="0" destOrd="0" parTransId="{C1B9D1F0-4C34-4DF6-83F2-6FE43EF6CBE5}" sibTransId="{585F9F38-CB1C-41AB-8FE0-4A86469DA3C7}"/>
    <dgm:cxn modelId="{01265776-32F9-4E8E-B991-63989E4B16EA}" type="presOf" srcId="{47CB38C2-E991-4773-9AAB-D6B83216257E}" destId="{333F54A9-D0C6-4F70-AA9B-C913629CA203}" srcOrd="0" destOrd="0" presId="urn:microsoft.com/office/officeart/2005/8/layout/orgChart1"/>
    <dgm:cxn modelId="{A8FD39ED-5951-47AC-8CFD-C6C0ABE8F362}" type="presOf" srcId="{C5559FAF-34BE-47FA-B24B-423E138C7504}" destId="{9C4C74A5-0C3A-48E1-889A-3006FE6F1166}" srcOrd="1" destOrd="0" presId="urn:microsoft.com/office/officeart/2005/8/layout/orgChart1"/>
    <dgm:cxn modelId="{F0EB864E-2384-48ED-8D5F-C4E5C3C2025F}" type="presOf" srcId="{C1B9D1F0-4C34-4DF6-83F2-6FE43EF6CBE5}" destId="{76839CAD-81C0-4EA1-B4F4-1AE9B2CA118D}" srcOrd="0" destOrd="0" presId="urn:microsoft.com/office/officeart/2005/8/layout/orgChart1"/>
    <dgm:cxn modelId="{8E8051D4-4558-4B16-A73D-4555F3E2ABEB}" type="presOf" srcId="{0DC4C12F-714F-4A15-B287-753B811403F0}" destId="{AB4FF3C0-822C-46BC-979C-7139532A25C0}" srcOrd="1" destOrd="0" presId="urn:microsoft.com/office/officeart/2005/8/layout/orgChart1"/>
    <dgm:cxn modelId="{0D5C21A6-B6AB-47E5-A8B2-A10EFE84F5E5}" type="presOf" srcId="{B166CBDD-6B9E-4F2F-A1E0-83F63ABD62DF}" destId="{57550531-EEB6-4F89-B4DE-D7DE75200362}" srcOrd="0" destOrd="0" presId="urn:microsoft.com/office/officeart/2005/8/layout/orgChart1"/>
    <dgm:cxn modelId="{012E3B93-A60E-4436-93EF-3EDF5EDE0955}" type="presOf" srcId="{0DC4C12F-714F-4A15-B287-753B811403F0}" destId="{9CEE7556-AAB8-4EE6-AD96-121F8A966DAA}" srcOrd="0" destOrd="0" presId="urn:microsoft.com/office/officeart/2005/8/layout/orgChart1"/>
    <dgm:cxn modelId="{2F79F39F-CB38-46AC-83BE-D7A725669496}" srcId="{47CB38C2-E991-4773-9AAB-D6B83216257E}" destId="{0DC4C12F-714F-4A15-B287-753B811403F0}" srcOrd="0" destOrd="0" parTransId="{7A0A303F-CE56-4EE3-903A-F97D3644650D}" sibTransId="{3BC7D0D0-8924-4A71-9B4F-9689DD2E7533}"/>
    <dgm:cxn modelId="{42E08AF2-2E58-4319-9206-E7B7690C8A04}" type="presOf" srcId="{C5559FAF-34BE-47FA-B24B-423E138C7504}" destId="{51552FA7-C85C-40AC-8AEF-9E5297BE0E7C}" srcOrd="0" destOrd="0" presId="urn:microsoft.com/office/officeart/2005/8/layout/orgChart1"/>
    <dgm:cxn modelId="{F50DF32D-FA29-45D9-85EE-696B3B899ED9}" srcId="{0DC4C12F-714F-4A15-B287-753B811403F0}" destId="{B166CBDD-6B9E-4F2F-A1E0-83F63ABD62DF}" srcOrd="1" destOrd="0" parTransId="{8D178D86-BD73-4440-9879-88C4D9DA2027}" sibTransId="{112C2019-C0F5-4FA1-92FE-EC0971AAD25D}"/>
    <dgm:cxn modelId="{42C4F86D-A6A5-4480-AF56-7013AABD1F86}" type="presOf" srcId="{B166CBDD-6B9E-4F2F-A1E0-83F63ABD62DF}" destId="{ACAB737A-E3D1-45D9-854B-94FE7D9CB22C}" srcOrd="1" destOrd="0" presId="urn:microsoft.com/office/officeart/2005/8/layout/orgChart1"/>
    <dgm:cxn modelId="{CB0D152F-368B-4772-AC23-B711F6C5D882}" type="presParOf" srcId="{333F54A9-D0C6-4F70-AA9B-C913629CA203}" destId="{8362EF0C-5449-45AD-BF0B-1410EA479AF5}" srcOrd="0" destOrd="0" presId="urn:microsoft.com/office/officeart/2005/8/layout/orgChart1"/>
    <dgm:cxn modelId="{491CEACB-85EE-4D83-BAAB-1D95325C0FCC}" type="presParOf" srcId="{8362EF0C-5449-45AD-BF0B-1410EA479AF5}" destId="{78C10F95-1167-4C80-96A5-18131A72E8E3}" srcOrd="0" destOrd="0" presId="urn:microsoft.com/office/officeart/2005/8/layout/orgChart1"/>
    <dgm:cxn modelId="{B3173FF2-E451-4B7F-929C-E86D9E9ECF54}" type="presParOf" srcId="{78C10F95-1167-4C80-96A5-18131A72E8E3}" destId="{9CEE7556-AAB8-4EE6-AD96-121F8A966DAA}" srcOrd="0" destOrd="0" presId="urn:microsoft.com/office/officeart/2005/8/layout/orgChart1"/>
    <dgm:cxn modelId="{08FEE38C-3DFB-4798-BB4C-1061198A31AE}" type="presParOf" srcId="{78C10F95-1167-4C80-96A5-18131A72E8E3}" destId="{AB4FF3C0-822C-46BC-979C-7139532A25C0}" srcOrd="1" destOrd="0" presId="urn:microsoft.com/office/officeart/2005/8/layout/orgChart1"/>
    <dgm:cxn modelId="{ED6E9BAE-EFB6-40FC-A094-AB443E79FA7E}" type="presParOf" srcId="{8362EF0C-5449-45AD-BF0B-1410EA479AF5}" destId="{C311C719-6375-4834-9514-FF7CBBF0B5C2}" srcOrd="1" destOrd="0" presId="urn:microsoft.com/office/officeart/2005/8/layout/orgChart1"/>
    <dgm:cxn modelId="{492D7089-E8CA-42CB-9A12-0570A7DD6571}" type="presParOf" srcId="{C311C719-6375-4834-9514-FF7CBBF0B5C2}" destId="{76839CAD-81C0-4EA1-B4F4-1AE9B2CA118D}" srcOrd="0" destOrd="0" presId="urn:microsoft.com/office/officeart/2005/8/layout/orgChart1"/>
    <dgm:cxn modelId="{244AE5C9-F2B1-4D70-A221-D03D20AE94F6}" type="presParOf" srcId="{C311C719-6375-4834-9514-FF7CBBF0B5C2}" destId="{CE8FE734-9DAE-40FA-A1E8-B9477356A527}" srcOrd="1" destOrd="0" presId="urn:microsoft.com/office/officeart/2005/8/layout/orgChart1"/>
    <dgm:cxn modelId="{090F2683-B2D4-4478-9641-498DF5B3F262}" type="presParOf" srcId="{CE8FE734-9DAE-40FA-A1E8-B9477356A527}" destId="{8F1A414C-891E-4F0E-9E20-BCB452E6EF50}" srcOrd="0" destOrd="0" presId="urn:microsoft.com/office/officeart/2005/8/layout/orgChart1"/>
    <dgm:cxn modelId="{0416FB21-4DBC-432B-B7DA-581F40C2FBF2}" type="presParOf" srcId="{8F1A414C-891E-4F0E-9E20-BCB452E6EF50}" destId="{51552FA7-C85C-40AC-8AEF-9E5297BE0E7C}" srcOrd="0" destOrd="0" presId="urn:microsoft.com/office/officeart/2005/8/layout/orgChart1"/>
    <dgm:cxn modelId="{980E0EB2-50C4-42AD-8450-2E255F09C3FF}" type="presParOf" srcId="{8F1A414C-891E-4F0E-9E20-BCB452E6EF50}" destId="{9C4C74A5-0C3A-48E1-889A-3006FE6F1166}" srcOrd="1" destOrd="0" presId="urn:microsoft.com/office/officeart/2005/8/layout/orgChart1"/>
    <dgm:cxn modelId="{0C4C6491-05D6-4902-8C10-D03F4E384F62}" type="presParOf" srcId="{CE8FE734-9DAE-40FA-A1E8-B9477356A527}" destId="{00650804-3455-4D62-9424-76A43D9CD15A}" srcOrd="1" destOrd="0" presId="urn:microsoft.com/office/officeart/2005/8/layout/orgChart1"/>
    <dgm:cxn modelId="{9FA1D624-55A3-47EF-88E7-4980D2FF9EF6}" type="presParOf" srcId="{CE8FE734-9DAE-40FA-A1E8-B9477356A527}" destId="{E03A98B5-D8E2-4AC0-9799-8414B5C98A80}" srcOrd="2" destOrd="0" presId="urn:microsoft.com/office/officeart/2005/8/layout/orgChart1"/>
    <dgm:cxn modelId="{D5E320D6-4C0C-4800-A4F8-481955DCCB33}" type="presParOf" srcId="{C311C719-6375-4834-9514-FF7CBBF0B5C2}" destId="{C73318C8-287E-40B2-9563-09D4D9782FF7}" srcOrd="2" destOrd="0" presId="urn:microsoft.com/office/officeart/2005/8/layout/orgChart1"/>
    <dgm:cxn modelId="{070D9D22-E16E-475D-8F49-5B9C00F6075E}" type="presParOf" srcId="{C311C719-6375-4834-9514-FF7CBBF0B5C2}" destId="{1DE422F7-D398-482B-B8BB-8B32D1EEE0B1}" srcOrd="3" destOrd="0" presId="urn:microsoft.com/office/officeart/2005/8/layout/orgChart1"/>
    <dgm:cxn modelId="{395B449B-1EB9-40F7-A6C7-A08AF613E0C5}" type="presParOf" srcId="{1DE422F7-D398-482B-B8BB-8B32D1EEE0B1}" destId="{B0C423DB-3944-400B-ACE0-0A0FC959308D}" srcOrd="0" destOrd="0" presId="urn:microsoft.com/office/officeart/2005/8/layout/orgChart1"/>
    <dgm:cxn modelId="{8DAC986D-9E05-4144-9E17-3AB51BDC679F}" type="presParOf" srcId="{B0C423DB-3944-400B-ACE0-0A0FC959308D}" destId="{57550531-EEB6-4F89-B4DE-D7DE75200362}" srcOrd="0" destOrd="0" presId="urn:microsoft.com/office/officeart/2005/8/layout/orgChart1"/>
    <dgm:cxn modelId="{5FCB6262-2BD4-4041-9423-23AC7C337E1F}" type="presParOf" srcId="{B0C423DB-3944-400B-ACE0-0A0FC959308D}" destId="{ACAB737A-E3D1-45D9-854B-94FE7D9CB22C}" srcOrd="1" destOrd="0" presId="urn:microsoft.com/office/officeart/2005/8/layout/orgChart1"/>
    <dgm:cxn modelId="{1A2AF038-A6D8-49A7-AD82-F3ACD5D087C1}" type="presParOf" srcId="{1DE422F7-D398-482B-B8BB-8B32D1EEE0B1}" destId="{470B4A8B-9194-40B7-B0E3-EDEB3B70C5C8}" srcOrd="1" destOrd="0" presId="urn:microsoft.com/office/officeart/2005/8/layout/orgChart1"/>
    <dgm:cxn modelId="{26FED854-3DF0-4312-81FA-A4A1D8BDBED6}" type="presParOf" srcId="{1DE422F7-D398-482B-B8BB-8B32D1EEE0B1}" destId="{4E9CD753-7364-45A4-AD09-EC71FC2B089F}" srcOrd="2" destOrd="0" presId="urn:microsoft.com/office/officeart/2005/8/layout/orgChart1"/>
    <dgm:cxn modelId="{A2D74606-50C2-4A65-AAF0-B2AB815A16DB}" type="presParOf" srcId="{8362EF0C-5449-45AD-BF0B-1410EA479AF5}" destId="{8558EA01-66A2-4C02-8967-694DBAC181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CB38C2-E991-4773-9AAB-D6B83216257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4C12F-714F-4A15-B287-753B811403F0}">
      <dgm:prSet phldrT="[Текст]"/>
      <dgm:spPr/>
      <dgm:t>
        <a:bodyPr/>
        <a:lstStyle/>
        <a:p>
          <a:r>
            <a:rPr lang="ru-RU" dirty="0" smtClean="0"/>
            <a:t>по способу хранения</a:t>
          </a:r>
          <a:endParaRPr lang="ru-RU" dirty="0"/>
        </a:p>
      </dgm:t>
    </dgm:pt>
    <dgm:pt modelId="{7A0A303F-CE56-4EE3-903A-F97D3644650D}" type="parTrans" cxnId="{2F79F39F-CB38-46AC-83BE-D7A725669496}">
      <dgm:prSet/>
      <dgm:spPr/>
      <dgm:t>
        <a:bodyPr/>
        <a:lstStyle/>
        <a:p>
          <a:endParaRPr lang="ru-RU"/>
        </a:p>
      </dgm:t>
    </dgm:pt>
    <dgm:pt modelId="{3BC7D0D0-8924-4A71-9B4F-9689DD2E7533}" type="sibTrans" cxnId="{2F79F39F-CB38-46AC-83BE-D7A725669496}">
      <dgm:prSet/>
      <dgm:spPr/>
      <dgm:t>
        <a:bodyPr/>
        <a:lstStyle/>
        <a:p>
          <a:endParaRPr lang="ru-RU"/>
        </a:p>
      </dgm:t>
    </dgm:pt>
    <dgm:pt modelId="{C5559FAF-34BE-47FA-B24B-423E138C7504}">
      <dgm:prSet phldrT="[Текст]" custT="1"/>
      <dgm:spPr/>
      <dgm:t>
        <a:bodyPr/>
        <a:lstStyle/>
        <a:p>
          <a:r>
            <a:rPr lang="ru-RU" sz="2800" dirty="0" smtClean="0"/>
            <a:t>централизованные</a:t>
          </a:r>
          <a:endParaRPr lang="ru-RU" sz="2800" dirty="0"/>
        </a:p>
      </dgm:t>
    </dgm:pt>
    <dgm:pt modelId="{C1B9D1F0-4C34-4DF6-83F2-6FE43EF6CBE5}" type="parTrans" cxnId="{A54CBEF4-60CC-4758-A148-01EF40A69EE7}">
      <dgm:prSet/>
      <dgm:spPr/>
      <dgm:t>
        <a:bodyPr/>
        <a:lstStyle/>
        <a:p>
          <a:endParaRPr lang="ru-RU"/>
        </a:p>
      </dgm:t>
    </dgm:pt>
    <dgm:pt modelId="{585F9F38-CB1C-41AB-8FE0-4A86469DA3C7}" type="sibTrans" cxnId="{A54CBEF4-60CC-4758-A148-01EF40A69EE7}">
      <dgm:prSet/>
      <dgm:spPr/>
      <dgm:t>
        <a:bodyPr/>
        <a:lstStyle/>
        <a:p>
          <a:endParaRPr lang="ru-RU"/>
        </a:p>
      </dgm:t>
    </dgm:pt>
    <dgm:pt modelId="{B166CBDD-6B9E-4F2F-A1E0-83F63ABD62DF}">
      <dgm:prSet phldrT="[Текст]" custT="1"/>
      <dgm:spPr/>
      <dgm:t>
        <a:bodyPr/>
        <a:lstStyle/>
        <a:p>
          <a:r>
            <a:rPr lang="ru-RU" sz="2800" dirty="0" smtClean="0"/>
            <a:t>распределенные</a:t>
          </a:r>
          <a:endParaRPr lang="ru-RU" sz="1800" dirty="0"/>
        </a:p>
      </dgm:t>
    </dgm:pt>
    <dgm:pt modelId="{8D178D86-BD73-4440-9879-88C4D9DA2027}" type="parTrans" cxnId="{F50DF32D-FA29-45D9-85EE-696B3B899ED9}">
      <dgm:prSet/>
      <dgm:spPr/>
      <dgm:t>
        <a:bodyPr/>
        <a:lstStyle/>
        <a:p>
          <a:endParaRPr lang="ru-RU"/>
        </a:p>
      </dgm:t>
    </dgm:pt>
    <dgm:pt modelId="{112C2019-C0F5-4FA1-92FE-EC0971AAD25D}" type="sibTrans" cxnId="{F50DF32D-FA29-45D9-85EE-696B3B899ED9}">
      <dgm:prSet/>
      <dgm:spPr/>
      <dgm:t>
        <a:bodyPr/>
        <a:lstStyle/>
        <a:p>
          <a:endParaRPr lang="ru-RU"/>
        </a:p>
      </dgm:t>
    </dgm:pt>
    <dgm:pt modelId="{333F54A9-D0C6-4F70-AA9B-C913629CA203}" type="pres">
      <dgm:prSet presAssocID="{47CB38C2-E991-4773-9AAB-D6B8321625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62EF0C-5449-45AD-BF0B-1410EA479AF5}" type="pres">
      <dgm:prSet presAssocID="{0DC4C12F-714F-4A15-B287-753B811403F0}" presName="hierRoot1" presStyleCnt="0">
        <dgm:presLayoutVars>
          <dgm:hierBranch val="init"/>
        </dgm:presLayoutVars>
      </dgm:prSet>
      <dgm:spPr/>
    </dgm:pt>
    <dgm:pt modelId="{78C10F95-1167-4C80-96A5-18131A72E8E3}" type="pres">
      <dgm:prSet presAssocID="{0DC4C12F-714F-4A15-B287-753B811403F0}" presName="rootComposite1" presStyleCnt="0"/>
      <dgm:spPr/>
    </dgm:pt>
    <dgm:pt modelId="{9CEE7556-AAB8-4EE6-AD96-121F8A966DAA}" type="pres">
      <dgm:prSet presAssocID="{0DC4C12F-714F-4A15-B287-753B811403F0}" presName="rootText1" presStyleLbl="node0" presStyleIdx="0" presStyleCnt="1" custScaleX="228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FF3C0-822C-46BC-979C-7139532A25C0}" type="pres">
      <dgm:prSet presAssocID="{0DC4C12F-714F-4A15-B287-753B811403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11C719-6375-4834-9514-FF7CBBF0B5C2}" type="pres">
      <dgm:prSet presAssocID="{0DC4C12F-714F-4A15-B287-753B811403F0}" presName="hierChild2" presStyleCnt="0"/>
      <dgm:spPr/>
    </dgm:pt>
    <dgm:pt modelId="{76839CAD-81C0-4EA1-B4F4-1AE9B2CA118D}" type="pres">
      <dgm:prSet presAssocID="{C1B9D1F0-4C34-4DF6-83F2-6FE43EF6CBE5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E8FE734-9DAE-40FA-A1E8-B9477356A527}" type="pres">
      <dgm:prSet presAssocID="{C5559FAF-34BE-47FA-B24B-423E138C7504}" presName="hierRoot2" presStyleCnt="0">
        <dgm:presLayoutVars>
          <dgm:hierBranch val="init"/>
        </dgm:presLayoutVars>
      </dgm:prSet>
      <dgm:spPr/>
    </dgm:pt>
    <dgm:pt modelId="{8F1A414C-891E-4F0E-9E20-BCB452E6EF50}" type="pres">
      <dgm:prSet presAssocID="{C5559FAF-34BE-47FA-B24B-423E138C7504}" presName="rootComposite" presStyleCnt="0"/>
      <dgm:spPr/>
    </dgm:pt>
    <dgm:pt modelId="{51552FA7-C85C-40AC-8AEF-9E5297BE0E7C}" type="pres">
      <dgm:prSet presAssocID="{C5559FAF-34BE-47FA-B24B-423E138C7504}" presName="rootText" presStyleLbl="node2" presStyleIdx="0" presStyleCnt="2" custScaleX="2130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C74A5-0C3A-48E1-889A-3006FE6F1166}" type="pres">
      <dgm:prSet presAssocID="{C5559FAF-34BE-47FA-B24B-423E138C7504}" presName="rootConnector" presStyleLbl="node2" presStyleIdx="0" presStyleCnt="2"/>
      <dgm:spPr/>
      <dgm:t>
        <a:bodyPr/>
        <a:lstStyle/>
        <a:p>
          <a:endParaRPr lang="ru-RU"/>
        </a:p>
      </dgm:t>
    </dgm:pt>
    <dgm:pt modelId="{00650804-3455-4D62-9424-76A43D9CD15A}" type="pres">
      <dgm:prSet presAssocID="{C5559FAF-34BE-47FA-B24B-423E138C7504}" presName="hierChild4" presStyleCnt="0"/>
      <dgm:spPr/>
    </dgm:pt>
    <dgm:pt modelId="{E03A98B5-D8E2-4AC0-9799-8414B5C98A80}" type="pres">
      <dgm:prSet presAssocID="{C5559FAF-34BE-47FA-B24B-423E138C7504}" presName="hierChild5" presStyleCnt="0"/>
      <dgm:spPr/>
    </dgm:pt>
    <dgm:pt modelId="{C73318C8-287E-40B2-9563-09D4D9782FF7}" type="pres">
      <dgm:prSet presAssocID="{8D178D86-BD73-4440-9879-88C4D9DA202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1DE422F7-D398-482B-B8BB-8B32D1EEE0B1}" type="pres">
      <dgm:prSet presAssocID="{B166CBDD-6B9E-4F2F-A1E0-83F63ABD62DF}" presName="hierRoot2" presStyleCnt="0">
        <dgm:presLayoutVars>
          <dgm:hierBranch val="init"/>
        </dgm:presLayoutVars>
      </dgm:prSet>
      <dgm:spPr/>
    </dgm:pt>
    <dgm:pt modelId="{B0C423DB-3944-400B-ACE0-0A0FC959308D}" type="pres">
      <dgm:prSet presAssocID="{B166CBDD-6B9E-4F2F-A1E0-83F63ABD62DF}" presName="rootComposite" presStyleCnt="0"/>
      <dgm:spPr/>
    </dgm:pt>
    <dgm:pt modelId="{57550531-EEB6-4F89-B4DE-D7DE75200362}" type="pres">
      <dgm:prSet presAssocID="{B166CBDD-6B9E-4F2F-A1E0-83F63ABD62DF}" presName="rootText" presStyleLbl="node2" presStyleIdx="1" presStyleCnt="2" custScaleX="2290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B737A-E3D1-45D9-854B-94FE7D9CB22C}" type="pres">
      <dgm:prSet presAssocID="{B166CBDD-6B9E-4F2F-A1E0-83F63ABD62DF}" presName="rootConnector" presStyleLbl="node2" presStyleIdx="1" presStyleCnt="2"/>
      <dgm:spPr/>
      <dgm:t>
        <a:bodyPr/>
        <a:lstStyle/>
        <a:p>
          <a:endParaRPr lang="ru-RU"/>
        </a:p>
      </dgm:t>
    </dgm:pt>
    <dgm:pt modelId="{470B4A8B-9194-40B7-B0E3-EDEB3B70C5C8}" type="pres">
      <dgm:prSet presAssocID="{B166CBDD-6B9E-4F2F-A1E0-83F63ABD62DF}" presName="hierChild4" presStyleCnt="0"/>
      <dgm:spPr/>
    </dgm:pt>
    <dgm:pt modelId="{4E9CD753-7364-45A4-AD09-EC71FC2B089F}" type="pres">
      <dgm:prSet presAssocID="{B166CBDD-6B9E-4F2F-A1E0-83F63ABD62DF}" presName="hierChild5" presStyleCnt="0"/>
      <dgm:spPr/>
    </dgm:pt>
    <dgm:pt modelId="{8558EA01-66A2-4C02-8967-694DBAC18152}" type="pres">
      <dgm:prSet presAssocID="{0DC4C12F-714F-4A15-B287-753B811403F0}" presName="hierChild3" presStyleCnt="0"/>
      <dgm:spPr/>
    </dgm:pt>
  </dgm:ptLst>
  <dgm:cxnLst>
    <dgm:cxn modelId="{A54CBEF4-60CC-4758-A148-01EF40A69EE7}" srcId="{0DC4C12F-714F-4A15-B287-753B811403F0}" destId="{C5559FAF-34BE-47FA-B24B-423E138C7504}" srcOrd="0" destOrd="0" parTransId="{C1B9D1F0-4C34-4DF6-83F2-6FE43EF6CBE5}" sibTransId="{585F9F38-CB1C-41AB-8FE0-4A86469DA3C7}"/>
    <dgm:cxn modelId="{529FB52E-869B-4F00-B878-7EE353846AD5}" type="presOf" srcId="{B166CBDD-6B9E-4F2F-A1E0-83F63ABD62DF}" destId="{57550531-EEB6-4F89-B4DE-D7DE75200362}" srcOrd="0" destOrd="0" presId="urn:microsoft.com/office/officeart/2005/8/layout/orgChart1"/>
    <dgm:cxn modelId="{C83661EC-E378-49C4-BF5A-62F8FE77BB63}" type="presOf" srcId="{C5559FAF-34BE-47FA-B24B-423E138C7504}" destId="{9C4C74A5-0C3A-48E1-889A-3006FE6F1166}" srcOrd="1" destOrd="0" presId="urn:microsoft.com/office/officeart/2005/8/layout/orgChart1"/>
    <dgm:cxn modelId="{8A764A67-5F1C-43DA-8FF5-96A82C43C729}" type="presOf" srcId="{B166CBDD-6B9E-4F2F-A1E0-83F63ABD62DF}" destId="{ACAB737A-E3D1-45D9-854B-94FE7D9CB22C}" srcOrd="1" destOrd="0" presId="urn:microsoft.com/office/officeart/2005/8/layout/orgChart1"/>
    <dgm:cxn modelId="{2697D7C7-AD8E-49E5-B8E0-83B95FBD45AC}" type="presOf" srcId="{C1B9D1F0-4C34-4DF6-83F2-6FE43EF6CBE5}" destId="{76839CAD-81C0-4EA1-B4F4-1AE9B2CA118D}" srcOrd="0" destOrd="0" presId="urn:microsoft.com/office/officeart/2005/8/layout/orgChart1"/>
    <dgm:cxn modelId="{B1983FB5-EB5D-4654-936D-8516BEADB2C7}" type="presOf" srcId="{47CB38C2-E991-4773-9AAB-D6B83216257E}" destId="{333F54A9-D0C6-4F70-AA9B-C913629CA203}" srcOrd="0" destOrd="0" presId="urn:microsoft.com/office/officeart/2005/8/layout/orgChart1"/>
    <dgm:cxn modelId="{2F79F39F-CB38-46AC-83BE-D7A725669496}" srcId="{47CB38C2-E991-4773-9AAB-D6B83216257E}" destId="{0DC4C12F-714F-4A15-B287-753B811403F0}" srcOrd="0" destOrd="0" parTransId="{7A0A303F-CE56-4EE3-903A-F97D3644650D}" sibTransId="{3BC7D0D0-8924-4A71-9B4F-9689DD2E7533}"/>
    <dgm:cxn modelId="{F50DF32D-FA29-45D9-85EE-696B3B899ED9}" srcId="{0DC4C12F-714F-4A15-B287-753B811403F0}" destId="{B166CBDD-6B9E-4F2F-A1E0-83F63ABD62DF}" srcOrd="1" destOrd="0" parTransId="{8D178D86-BD73-4440-9879-88C4D9DA2027}" sibTransId="{112C2019-C0F5-4FA1-92FE-EC0971AAD25D}"/>
    <dgm:cxn modelId="{4058D5D8-2FC5-4410-AD66-9F0EAD8300EB}" type="presOf" srcId="{0DC4C12F-714F-4A15-B287-753B811403F0}" destId="{AB4FF3C0-822C-46BC-979C-7139532A25C0}" srcOrd="1" destOrd="0" presId="urn:microsoft.com/office/officeart/2005/8/layout/orgChart1"/>
    <dgm:cxn modelId="{291D77FA-9AE6-4555-B141-29BFE26AE90F}" type="presOf" srcId="{C5559FAF-34BE-47FA-B24B-423E138C7504}" destId="{51552FA7-C85C-40AC-8AEF-9E5297BE0E7C}" srcOrd="0" destOrd="0" presId="urn:microsoft.com/office/officeart/2005/8/layout/orgChart1"/>
    <dgm:cxn modelId="{86B085F0-431D-47D9-B85B-7CC21BCD92F8}" type="presOf" srcId="{8D178D86-BD73-4440-9879-88C4D9DA2027}" destId="{C73318C8-287E-40B2-9563-09D4D9782FF7}" srcOrd="0" destOrd="0" presId="urn:microsoft.com/office/officeart/2005/8/layout/orgChart1"/>
    <dgm:cxn modelId="{2086E70A-0362-41C4-9D9F-119463D85451}" type="presOf" srcId="{0DC4C12F-714F-4A15-B287-753B811403F0}" destId="{9CEE7556-AAB8-4EE6-AD96-121F8A966DAA}" srcOrd="0" destOrd="0" presId="urn:microsoft.com/office/officeart/2005/8/layout/orgChart1"/>
    <dgm:cxn modelId="{9FFD613C-98F3-4E3D-949E-EAF6CFD73A71}" type="presParOf" srcId="{333F54A9-D0C6-4F70-AA9B-C913629CA203}" destId="{8362EF0C-5449-45AD-BF0B-1410EA479AF5}" srcOrd="0" destOrd="0" presId="urn:microsoft.com/office/officeart/2005/8/layout/orgChart1"/>
    <dgm:cxn modelId="{1F8C1E47-B329-487F-88F8-FBAE61FA739E}" type="presParOf" srcId="{8362EF0C-5449-45AD-BF0B-1410EA479AF5}" destId="{78C10F95-1167-4C80-96A5-18131A72E8E3}" srcOrd="0" destOrd="0" presId="urn:microsoft.com/office/officeart/2005/8/layout/orgChart1"/>
    <dgm:cxn modelId="{1D152DF8-74B1-428F-A0F8-686B3FBFC8FE}" type="presParOf" srcId="{78C10F95-1167-4C80-96A5-18131A72E8E3}" destId="{9CEE7556-AAB8-4EE6-AD96-121F8A966DAA}" srcOrd="0" destOrd="0" presId="urn:microsoft.com/office/officeart/2005/8/layout/orgChart1"/>
    <dgm:cxn modelId="{9FFBC34C-E393-4BF6-858F-3C69CD697ECE}" type="presParOf" srcId="{78C10F95-1167-4C80-96A5-18131A72E8E3}" destId="{AB4FF3C0-822C-46BC-979C-7139532A25C0}" srcOrd="1" destOrd="0" presId="urn:microsoft.com/office/officeart/2005/8/layout/orgChart1"/>
    <dgm:cxn modelId="{AF53BDF1-6F89-47CC-B1A4-0787FDA2A859}" type="presParOf" srcId="{8362EF0C-5449-45AD-BF0B-1410EA479AF5}" destId="{C311C719-6375-4834-9514-FF7CBBF0B5C2}" srcOrd="1" destOrd="0" presId="urn:microsoft.com/office/officeart/2005/8/layout/orgChart1"/>
    <dgm:cxn modelId="{63C003B6-ACF3-489B-915E-03D392D3A158}" type="presParOf" srcId="{C311C719-6375-4834-9514-FF7CBBF0B5C2}" destId="{76839CAD-81C0-4EA1-B4F4-1AE9B2CA118D}" srcOrd="0" destOrd="0" presId="urn:microsoft.com/office/officeart/2005/8/layout/orgChart1"/>
    <dgm:cxn modelId="{985AB4D5-FE57-41F4-A0C0-35DE0FEC2F17}" type="presParOf" srcId="{C311C719-6375-4834-9514-FF7CBBF0B5C2}" destId="{CE8FE734-9DAE-40FA-A1E8-B9477356A527}" srcOrd="1" destOrd="0" presId="urn:microsoft.com/office/officeart/2005/8/layout/orgChart1"/>
    <dgm:cxn modelId="{6B1507BE-B6EF-42B1-B634-FC5774E1D974}" type="presParOf" srcId="{CE8FE734-9DAE-40FA-A1E8-B9477356A527}" destId="{8F1A414C-891E-4F0E-9E20-BCB452E6EF50}" srcOrd="0" destOrd="0" presId="urn:microsoft.com/office/officeart/2005/8/layout/orgChart1"/>
    <dgm:cxn modelId="{A9DC02D2-1847-485A-91D6-41FB083823C5}" type="presParOf" srcId="{8F1A414C-891E-4F0E-9E20-BCB452E6EF50}" destId="{51552FA7-C85C-40AC-8AEF-9E5297BE0E7C}" srcOrd="0" destOrd="0" presId="urn:microsoft.com/office/officeart/2005/8/layout/orgChart1"/>
    <dgm:cxn modelId="{3C0BB542-903A-41C0-AEEE-6BF3AEAE6042}" type="presParOf" srcId="{8F1A414C-891E-4F0E-9E20-BCB452E6EF50}" destId="{9C4C74A5-0C3A-48E1-889A-3006FE6F1166}" srcOrd="1" destOrd="0" presId="urn:microsoft.com/office/officeart/2005/8/layout/orgChart1"/>
    <dgm:cxn modelId="{D9ED6226-A2D1-43B3-A645-D9DFAEFFE580}" type="presParOf" srcId="{CE8FE734-9DAE-40FA-A1E8-B9477356A527}" destId="{00650804-3455-4D62-9424-76A43D9CD15A}" srcOrd="1" destOrd="0" presId="urn:microsoft.com/office/officeart/2005/8/layout/orgChart1"/>
    <dgm:cxn modelId="{EB6DBEF6-D048-4E2D-A336-DE1B2A37E0D9}" type="presParOf" srcId="{CE8FE734-9DAE-40FA-A1E8-B9477356A527}" destId="{E03A98B5-D8E2-4AC0-9799-8414B5C98A80}" srcOrd="2" destOrd="0" presId="urn:microsoft.com/office/officeart/2005/8/layout/orgChart1"/>
    <dgm:cxn modelId="{90CFFD9D-689D-4CE4-AE78-579342745C6D}" type="presParOf" srcId="{C311C719-6375-4834-9514-FF7CBBF0B5C2}" destId="{C73318C8-287E-40B2-9563-09D4D9782FF7}" srcOrd="2" destOrd="0" presId="urn:microsoft.com/office/officeart/2005/8/layout/orgChart1"/>
    <dgm:cxn modelId="{1372A7ED-5583-4E6A-9885-DEA70FE86792}" type="presParOf" srcId="{C311C719-6375-4834-9514-FF7CBBF0B5C2}" destId="{1DE422F7-D398-482B-B8BB-8B32D1EEE0B1}" srcOrd="3" destOrd="0" presId="urn:microsoft.com/office/officeart/2005/8/layout/orgChart1"/>
    <dgm:cxn modelId="{952B1AAF-615C-4D84-9D6B-EB88B24C982E}" type="presParOf" srcId="{1DE422F7-D398-482B-B8BB-8B32D1EEE0B1}" destId="{B0C423DB-3944-400B-ACE0-0A0FC959308D}" srcOrd="0" destOrd="0" presId="urn:microsoft.com/office/officeart/2005/8/layout/orgChart1"/>
    <dgm:cxn modelId="{0713EED2-0C27-4BFB-A8EC-4237703F45B7}" type="presParOf" srcId="{B0C423DB-3944-400B-ACE0-0A0FC959308D}" destId="{57550531-EEB6-4F89-B4DE-D7DE75200362}" srcOrd="0" destOrd="0" presId="urn:microsoft.com/office/officeart/2005/8/layout/orgChart1"/>
    <dgm:cxn modelId="{11A16ABD-12C8-4A04-A91D-4657A3896271}" type="presParOf" srcId="{B0C423DB-3944-400B-ACE0-0A0FC959308D}" destId="{ACAB737A-E3D1-45D9-854B-94FE7D9CB22C}" srcOrd="1" destOrd="0" presId="urn:microsoft.com/office/officeart/2005/8/layout/orgChart1"/>
    <dgm:cxn modelId="{D59E3C9B-A2FD-4D44-A6F3-69E2EBB05F2D}" type="presParOf" srcId="{1DE422F7-D398-482B-B8BB-8B32D1EEE0B1}" destId="{470B4A8B-9194-40B7-B0E3-EDEB3B70C5C8}" srcOrd="1" destOrd="0" presId="urn:microsoft.com/office/officeart/2005/8/layout/orgChart1"/>
    <dgm:cxn modelId="{2D0DBC81-B3F6-43A6-898C-744E7CE6C392}" type="presParOf" srcId="{1DE422F7-D398-482B-B8BB-8B32D1EEE0B1}" destId="{4E9CD753-7364-45A4-AD09-EC71FC2B089F}" srcOrd="2" destOrd="0" presId="urn:microsoft.com/office/officeart/2005/8/layout/orgChart1"/>
    <dgm:cxn modelId="{AE8F1F29-0D29-45B6-B8E8-84411A230564}" type="presParOf" srcId="{8362EF0C-5449-45AD-BF0B-1410EA479AF5}" destId="{8558EA01-66A2-4C02-8967-694DBAC181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B38C2-E991-4773-9AAB-D6B83216257E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C4C12F-714F-4A15-B287-753B811403F0}">
      <dgm:prSet phldrT="[Текст]"/>
      <dgm:spPr/>
      <dgm:t>
        <a:bodyPr/>
        <a:lstStyle/>
        <a:p>
          <a:r>
            <a:rPr lang="ru-RU" dirty="0" smtClean="0"/>
            <a:t>по структуре организации данных</a:t>
          </a:r>
          <a:endParaRPr lang="ru-RU" dirty="0"/>
        </a:p>
      </dgm:t>
    </dgm:pt>
    <dgm:pt modelId="{7A0A303F-CE56-4EE3-903A-F97D3644650D}" type="parTrans" cxnId="{2F79F39F-CB38-46AC-83BE-D7A725669496}">
      <dgm:prSet/>
      <dgm:spPr/>
      <dgm:t>
        <a:bodyPr/>
        <a:lstStyle/>
        <a:p>
          <a:endParaRPr lang="ru-RU"/>
        </a:p>
      </dgm:t>
    </dgm:pt>
    <dgm:pt modelId="{3BC7D0D0-8924-4A71-9B4F-9689DD2E7533}" type="sibTrans" cxnId="{2F79F39F-CB38-46AC-83BE-D7A725669496}">
      <dgm:prSet/>
      <dgm:spPr/>
      <dgm:t>
        <a:bodyPr/>
        <a:lstStyle/>
        <a:p>
          <a:endParaRPr lang="ru-RU"/>
        </a:p>
      </dgm:t>
    </dgm:pt>
    <dgm:pt modelId="{C5559FAF-34BE-47FA-B24B-423E138C7504}">
      <dgm:prSet phldrT="[Текст]" custT="1"/>
      <dgm:spPr/>
      <dgm:t>
        <a:bodyPr/>
        <a:lstStyle/>
        <a:p>
          <a:r>
            <a:rPr lang="ru-RU" sz="2800" dirty="0" smtClean="0"/>
            <a:t>реляционные</a:t>
          </a:r>
          <a:endParaRPr lang="ru-RU" sz="2800" dirty="0"/>
        </a:p>
      </dgm:t>
    </dgm:pt>
    <dgm:pt modelId="{C1B9D1F0-4C34-4DF6-83F2-6FE43EF6CBE5}" type="parTrans" cxnId="{A54CBEF4-60CC-4758-A148-01EF40A69EE7}">
      <dgm:prSet/>
      <dgm:spPr/>
      <dgm:t>
        <a:bodyPr/>
        <a:lstStyle/>
        <a:p>
          <a:endParaRPr lang="ru-RU"/>
        </a:p>
      </dgm:t>
    </dgm:pt>
    <dgm:pt modelId="{585F9F38-CB1C-41AB-8FE0-4A86469DA3C7}" type="sibTrans" cxnId="{A54CBEF4-60CC-4758-A148-01EF40A69EE7}">
      <dgm:prSet/>
      <dgm:spPr/>
      <dgm:t>
        <a:bodyPr/>
        <a:lstStyle/>
        <a:p>
          <a:endParaRPr lang="ru-RU"/>
        </a:p>
      </dgm:t>
    </dgm:pt>
    <dgm:pt modelId="{B166CBDD-6B9E-4F2F-A1E0-83F63ABD62DF}">
      <dgm:prSet phldrT="[Текст]" custT="1"/>
      <dgm:spPr/>
      <dgm:t>
        <a:bodyPr/>
        <a:lstStyle/>
        <a:p>
          <a:r>
            <a:rPr lang="ru-RU" sz="2800" dirty="0" smtClean="0"/>
            <a:t>иерархические</a:t>
          </a:r>
          <a:endParaRPr lang="ru-RU" sz="1800" dirty="0"/>
        </a:p>
      </dgm:t>
    </dgm:pt>
    <dgm:pt modelId="{8D178D86-BD73-4440-9879-88C4D9DA2027}" type="parTrans" cxnId="{F50DF32D-FA29-45D9-85EE-696B3B899ED9}">
      <dgm:prSet/>
      <dgm:spPr/>
      <dgm:t>
        <a:bodyPr/>
        <a:lstStyle/>
        <a:p>
          <a:endParaRPr lang="ru-RU"/>
        </a:p>
      </dgm:t>
    </dgm:pt>
    <dgm:pt modelId="{112C2019-C0F5-4FA1-92FE-EC0971AAD25D}" type="sibTrans" cxnId="{F50DF32D-FA29-45D9-85EE-696B3B899ED9}">
      <dgm:prSet/>
      <dgm:spPr/>
      <dgm:t>
        <a:bodyPr/>
        <a:lstStyle/>
        <a:p>
          <a:endParaRPr lang="ru-RU"/>
        </a:p>
      </dgm:t>
    </dgm:pt>
    <dgm:pt modelId="{21B76C35-91CE-4675-A953-76F2D1221A7F}">
      <dgm:prSet custT="1"/>
      <dgm:spPr/>
      <dgm:t>
        <a:bodyPr/>
        <a:lstStyle/>
        <a:p>
          <a:r>
            <a:rPr lang="ru-RU" sz="2800" dirty="0" smtClean="0"/>
            <a:t>сетевые</a:t>
          </a:r>
          <a:endParaRPr lang="ru-RU" sz="2800" dirty="0"/>
        </a:p>
      </dgm:t>
    </dgm:pt>
    <dgm:pt modelId="{867DD880-8035-4791-8513-C2CD263538C8}" type="parTrans" cxnId="{1078AF19-2A8B-4B94-93A6-E41E059B695E}">
      <dgm:prSet/>
      <dgm:spPr/>
      <dgm:t>
        <a:bodyPr/>
        <a:lstStyle/>
        <a:p>
          <a:endParaRPr lang="ru-RU"/>
        </a:p>
      </dgm:t>
    </dgm:pt>
    <dgm:pt modelId="{AD0990C5-46BD-4751-8B64-900B9E276D5E}" type="sibTrans" cxnId="{1078AF19-2A8B-4B94-93A6-E41E059B695E}">
      <dgm:prSet/>
      <dgm:spPr/>
      <dgm:t>
        <a:bodyPr/>
        <a:lstStyle/>
        <a:p>
          <a:endParaRPr lang="ru-RU"/>
        </a:p>
      </dgm:t>
    </dgm:pt>
    <dgm:pt modelId="{333F54A9-D0C6-4F70-AA9B-C913629CA203}" type="pres">
      <dgm:prSet presAssocID="{47CB38C2-E991-4773-9AAB-D6B8321625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62EF0C-5449-45AD-BF0B-1410EA479AF5}" type="pres">
      <dgm:prSet presAssocID="{0DC4C12F-714F-4A15-B287-753B811403F0}" presName="hierRoot1" presStyleCnt="0">
        <dgm:presLayoutVars>
          <dgm:hierBranch val="init"/>
        </dgm:presLayoutVars>
      </dgm:prSet>
      <dgm:spPr/>
    </dgm:pt>
    <dgm:pt modelId="{78C10F95-1167-4C80-96A5-18131A72E8E3}" type="pres">
      <dgm:prSet presAssocID="{0DC4C12F-714F-4A15-B287-753B811403F0}" presName="rootComposite1" presStyleCnt="0"/>
      <dgm:spPr/>
    </dgm:pt>
    <dgm:pt modelId="{9CEE7556-AAB8-4EE6-AD96-121F8A966DAA}" type="pres">
      <dgm:prSet presAssocID="{0DC4C12F-714F-4A15-B287-753B811403F0}" presName="rootText1" presStyleLbl="node0" presStyleIdx="0" presStyleCnt="1" custScaleX="228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4FF3C0-822C-46BC-979C-7139532A25C0}" type="pres">
      <dgm:prSet presAssocID="{0DC4C12F-714F-4A15-B287-753B811403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311C719-6375-4834-9514-FF7CBBF0B5C2}" type="pres">
      <dgm:prSet presAssocID="{0DC4C12F-714F-4A15-B287-753B811403F0}" presName="hierChild2" presStyleCnt="0"/>
      <dgm:spPr/>
    </dgm:pt>
    <dgm:pt modelId="{76839CAD-81C0-4EA1-B4F4-1AE9B2CA118D}" type="pres">
      <dgm:prSet presAssocID="{C1B9D1F0-4C34-4DF6-83F2-6FE43EF6CBE5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E8FE734-9DAE-40FA-A1E8-B9477356A527}" type="pres">
      <dgm:prSet presAssocID="{C5559FAF-34BE-47FA-B24B-423E138C7504}" presName="hierRoot2" presStyleCnt="0">
        <dgm:presLayoutVars>
          <dgm:hierBranch val="init"/>
        </dgm:presLayoutVars>
      </dgm:prSet>
      <dgm:spPr/>
    </dgm:pt>
    <dgm:pt modelId="{8F1A414C-891E-4F0E-9E20-BCB452E6EF50}" type="pres">
      <dgm:prSet presAssocID="{C5559FAF-34BE-47FA-B24B-423E138C7504}" presName="rootComposite" presStyleCnt="0"/>
      <dgm:spPr/>
    </dgm:pt>
    <dgm:pt modelId="{51552FA7-C85C-40AC-8AEF-9E5297BE0E7C}" type="pres">
      <dgm:prSet presAssocID="{C5559FAF-34BE-47FA-B24B-423E138C7504}" presName="rootText" presStyleLbl="node2" presStyleIdx="0" presStyleCnt="3" custScaleX="1088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4C74A5-0C3A-48E1-889A-3006FE6F1166}" type="pres">
      <dgm:prSet presAssocID="{C5559FAF-34BE-47FA-B24B-423E138C7504}" presName="rootConnector" presStyleLbl="node2" presStyleIdx="0" presStyleCnt="3"/>
      <dgm:spPr/>
      <dgm:t>
        <a:bodyPr/>
        <a:lstStyle/>
        <a:p>
          <a:endParaRPr lang="ru-RU"/>
        </a:p>
      </dgm:t>
    </dgm:pt>
    <dgm:pt modelId="{00650804-3455-4D62-9424-76A43D9CD15A}" type="pres">
      <dgm:prSet presAssocID="{C5559FAF-34BE-47FA-B24B-423E138C7504}" presName="hierChild4" presStyleCnt="0"/>
      <dgm:spPr/>
    </dgm:pt>
    <dgm:pt modelId="{E03A98B5-D8E2-4AC0-9799-8414B5C98A80}" type="pres">
      <dgm:prSet presAssocID="{C5559FAF-34BE-47FA-B24B-423E138C7504}" presName="hierChild5" presStyleCnt="0"/>
      <dgm:spPr/>
    </dgm:pt>
    <dgm:pt modelId="{C73318C8-287E-40B2-9563-09D4D9782FF7}" type="pres">
      <dgm:prSet presAssocID="{8D178D86-BD73-4440-9879-88C4D9DA2027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DE422F7-D398-482B-B8BB-8B32D1EEE0B1}" type="pres">
      <dgm:prSet presAssocID="{B166CBDD-6B9E-4F2F-A1E0-83F63ABD62DF}" presName="hierRoot2" presStyleCnt="0">
        <dgm:presLayoutVars>
          <dgm:hierBranch val="init"/>
        </dgm:presLayoutVars>
      </dgm:prSet>
      <dgm:spPr/>
    </dgm:pt>
    <dgm:pt modelId="{B0C423DB-3944-400B-ACE0-0A0FC959308D}" type="pres">
      <dgm:prSet presAssocID="{B166CBDD-6B9E-4F2F-A1E0-83F63ABD62DF}" presName="rootComposite" presStyleCnt="0"/>
      <dgm:spPr/>
    </dgm:pt>
    <dgm:pt modelId="{57550531-EEB6-4F89-B4DE-D7DE75200362}" type="pres">
      <dgm:prSet presAssocID="{B166CBDD-6B9E-4F2F-A1E0-83F63ABD62DF}" presName="rootText" presStyleLbl="node2" presStyleIdx="1" presStyleCnt="3" custScaleX="1168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B737A-E3D1-45D9-854B-94FE7D9CB22C}" type="pres">
      <dgm:prSet presAssocID="{B166CBDD-6B9E-4F2F-A1E0-83F63ABD62DF}" presName="rootConnector" presStyleLbl="node2" presStyleIdx="1" presStyleCnt="3"/>
      <dgm:spPr/>
      <dgm:t>
        <a:bodyPr/>
        <a:lstStyle/>
        <a:p>
          <a:endParaRPr lang="ru-RU"/>
        </a:p>
      </dgm:t>
    </dgm:pt>
    <dgm:pt modelId="{470B4A8B-9194-40B7-B0E3-EDEB3B70C5C8}" type="pres">
      <dgm:prSet presAssocID="{B166CBDD-6B9E-4F2F-A1E0-83F63ABD62DF}" presName="hierChild4" presStyleCnt="0"/>
      <dgm:spPr/>
    </dgm:pt>
    <dgm:pt modelId="{4E9CD753-7364-45A4-AD09-EC71FC2B089F}" type="pres">
      <dgm:prSet presAssocID="{B166CBDD-6B9E-4F2F-A1E0-83F63ABD62DF}" presName="hierChild5" presStyleCnt="0"/>
      <dgm:spPr/>
    </dgm:pt>
    <dgm:pt modelId="{3B1B1C04-7FF2-468A-8B5C-1392F7659CC3}" type="pres">
      <dgm:prSet presAssocID="{867DD880-8035-4791-8513-C2CD263538C8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4F941EF-11BF-44A1-B959-C8C1E2708C7D}" type="pres">
      <dgm:prSet presAssocID="{21B76C35-91CE-4675-A953-76F2D1221A7F}" presName="hierRoot2" presStyleCnt="0">
        <dgm:presLayoutVars>
          <dgm:hierBranch val="init"/>
        </dgm:presLayoutVars>
      </dgm:prSet>
      <dgm:spPr/>
    </dgm:pt>
    <dgm:pt modelId="{E2E8F770-2148-441E-8F97-14C269E11210}" type="pres">
      <dgm:prSet presAssocID="{21B76C35-91CE-4675-A953-76F2D1221A7F}" presName="rootComposite" presStyleCnt="0"/>
      <dgm:spPr/>
    </dgm:pt>
    <dgm:pt modelId="{7E5D1A7E-5953-4350-9890-41A8CAF7F419}" type="pres">
      <dgm:prSet presAssocID="{21B76C35-91CE-4675-A953-76F2D1221A7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F7657B-D831-4CB6-AC4E-ECEFB6B02DA3}" type="pres">
      <dgm:prSet presAssocID="{21B76C35-91CE-4675-A953-76F2D1221A7F}" presName="rootConnector" presStyleLbl="node2" presStyleIdx="2" presStyleCnt="3"/>
      <dgm:spPr/>
      <dgm:t>
        <a:bodyPr/>
        <a:lstStyle/>
        <a:p>
          <a:endParaRPr lang="ru-RU"/>
        </a:p>
      </dgm:t>
    </dgm:pt>
    <dgm:pt modelId="{93F1A128-7B59-4662-B8DE-DDEFA699E235}" type="pres">
      <dgm:prSet presAssocID="{21B76C35-91CE-4675-A953-76F2D1221A7F}" presName="hierChild4" presStyleCnt="0"/>
      <dgm:spPr/>
    </dgm:pt>
    <dgm:pt modelId="{0D3684FC-FB95-472E-A1E0-44DEC9BFB902}" type="pres">
      <dgm:prSet presAssocID="{21B76C35-91CE-4675-A953-76F2D1221A7F}" presName="hierChild5" presStyleCnt="0"/>
      <dgm:spPr/>
    </dgm:pt>
    <dgm:pt modelId="{8558EA01-66A2-4C02-8967-694DBAC18152}" type="pres">
      <dgm:prSet presAssocID="{0DC4C12F-714F-4A15-B287-753B811403F0}" presName="hierChild3" presStyleCnt="0"/>
      <dgm:spPr/>
    </dgm:pt>
  </dgm:ptLst>
  <dgm:cxnLst>
    <dgm:cxn modelId="{8B8FCB8F-FA47-43E2-9E6D-ED81307875EF}" type="presOf" srcId="{C1B9D1F0-4C34-4DF6-83F2-6FE43EF6CBE5}" destId="{76839CAD-81C0-4EA1-B4F4-1AE9B2CA118D}" srcOrd="0" destOrd="0" presId="urn:microsoft.com/office/officeart/2005/8/layout/orgChart1"/>
    <dgm:cxn modelId="{A54CBEF4-60CC-4758-A148-01EF40A69EE7}" srcId="{0DC4C12F-714F-4A15-B287-753B811403F0}" destId="{C5559FAF-34BE-47FA-B24B-423E138C7504}" srcOrd="0" destOrd="0" parTransId="{C1B9D1F0-4C34-4DF6-83F2-6FE43EF6CBE5}" sibTransId="{585F9F38-CB1C-41AB-8FE0-4A86469DA3C7}"/>
    <dgm:cxn modelId="{EFE4697F-403D-4281-A787-515E9BC774EA}" type="presOf" srcId="{21B76C35-91CE-4675-A953-76F2D1221A7F}" destId="{B7F7657B-D831-4CB6-AC4E-ECEFB6B02DA3}" srcOrd="1" destOrd="0" presId="urn:microsoft.com/office/officeart/2005/8/layout/orgChart1"/>
    <dgm:cxn modelId="{08E59318-4D73-4D61-90C1-B780D7C291D1}" type="presOf" srcId="{B166CBDD-6B9E-4F2F-A1E0-83F63ABD62DF}" destId="{57550531-EEB6-4F89-B4DE-D7DE75200362}" srcOrd="0" destOrd="0" presId="urn:microsoft.com/office/officeart/2005/8/layout/orgChart1"/>
    <dgm:cxn modelId="{09F3D809-D90F-4C2E-A321-1200A4C435F4}" type="presOf" srcId="{47CB38C2-E991-4773-9AAB-D6B83216257E}" destId="{333F54A9-D0C6-4F70-AA9B-C913629CA203}" srcOrd="0" destOrd="0" presId="urn:microsoft.com/office/officeart/2005/8/layout/orgChart1"/>
    <dgm:cxn modelId="{48BD1363-093C-41DE-B4ED-BB14658BB16C}" type="presOf" srcId="{C5559FAF-34BE-47FA-B24B-423E138C7504}" destId="{9C4C74A5-0C3A-48E1-889A-3006FE6F1166}" srcOrd="1" destOrd="0" presId="urn:microsoft.com/office/officeart/2005/8/layout/orgChart1"/>
    <dgm:cxn modelId="{65288922-BFE2-4E0B-A93E-45D868BBE659}" type="presOf" srcId="{867DD880-8035-4791-8513-C2CD263538C8}" destId="{3B1B1C04-7FF2-468A-8B5C-1392F7659CC3}" srcOrd="0" destOrd="0" presId="urn:microsoft.com/office/officeart/2005/8/layout/orgChart1"/>
    <dgm:cxn modelId="{1078AF19-2A8B-4B94-93A6-E41E059B695E}" srcId="{0DC4C12F-714F-4A15-B287-753B811403F0}" destId="{21B76C35-91CE-4675-A953-76F2D1221A7F}" srcOrd="2" destOrd="0" parTransId="{867DD880-8035-4791-8513-C2CD263538C8}" sibTransId="{AD0990C5-46BD-4751-8B64-900B9E276D5E}"/>
    <dgm:cxn modelId="{2F79F39F-CB38-46AC-83BE-D7A725669496}" srcId="{47CB38C2-E991-4773-9AAB-D6B83216257E}" destId="{0DC4C12F-714F-4A15-B287-753B811403F0}" srcOrd="0" destOrd="0" parTransId="{7A0A303F-CE56-4EE3-903A-F97D3644650D}" sibTransId="{3BC7D0D0-8924-4A71-9B4F-9689DD2E7533}"/>
    <dgm:cxn modelId="{F50DF32D-FA29-45D9-85EE-696B3B899ED9}" srcId="{0DC4C12F-714F-4A15-B287-753B811403F0}" destId="{B166CBDD-6B9E-4F2F-A1E0-83F63ABD62DF}" srcOrd="1" destOrd="0" parTransId="{8D178D86-BD73-4440-9879-88C4D9DA2027}" sibTransId="{112C2019-C0F5-4FA1-92FE-EC0971AAD25D}"/>
    <dgm:cxn modelId="{1983CCC1-CB67-4FA2-AEF3-AA730E22014C}" type="presOf" srcId="{0DC4C12F-714F-4A15-B287-753B811403F0}" destId="{AB4FF3C0-822C-46BC-979C-7139532A25C0}" srcOrd="1" destOrd="0" presId="urn:microsoft.com/office/officeart/2005/8/layout/orgChart1"/>
    <dgm:cxn modelId="{4442E3F0-E4A6-4988-B132-E7C4598007D1}" type="presOf" srcId="{8D178D86-BD73-4440-9879-88C4D9DA2027}" destId="{C73318C8-287E-40B2-9563-09D4D9782FF7}" srcOrd="0" destOrd="0" presId="urn:microsoft.com/office/officeart/2005/8/layout/orgChart1"/>
    <dgm:cxn modelId="{4EF2E5AC-F031-40A5-AACD-C3902390ABE8}" type="presOf" srcId="{B166CBDD-6B9E-4F2F-A1E0-83F63ABD62DF}" destId="{ACAB737A-E3D1-45D9-854B-94FE7D9CB22C}" srcOrd="1" destOrd="0" presId="urn:microsoft.com/office/officeart/2005/8/layout/orgChart1"/>
    <dgm:cxn modelId="{9C966379-755A-40E0-A209-4D1FFACC6C85}" type="presOf" srcId="{C5559FAF-34BE-47FA-B24B-423E138C7504}" destId="{51552FA7-C85C-40AC-8AEF-9E5297BE0E7C}" srcOrd="0" destOrd="0" presId="urn:microsoft.com/office/officeart/2005/8/layout/orgChart1"/>
    <dgm:cxn modelId="{5ED019EB-3BAC-49D4-9B21-D90A3926AD9F}" type="presOf" srcId="{0DC4C12F-714F-4A15-B287-753B811403F0}" destId="{9CEE7556-AAB8-4EE6-AD96-121F8A966DAA}" srcOrd="0" destOrd="0" presId="urn:microsoft.com/office/officeart/2005/8/layout/orgChart1"/>
    <dgm:cxn modelId="{326E3B1B-FA69-454E-9C20-30DD27985B2B}" type="presOf" srcId="{21B76C35-91CE-4675-A953-76F2D1221A7F}" destId="{7E5D1A7E-5953-4350-9890-41A8CAF7F419}" srcOrd="0" destOrd="0" presId="urn:microsoft.com/office/officeart/2005/8/layout/orgChart1"/>
    <dgm:cxn modelId="{51EC2624-79E4-4626-BD07-736B8E9553EB}" type="presParOf" srcId="{333F54A9-D0C6-4F70-AA9B-C913629CA203}" destId="{8362EF0C-5449-45AD-BF0B-1410EA479AF5}" srcOrd="0" destOrd="0" presId="urn:microsoft.com/office/officeart/2005/8/layout/orgChart1"/>
    <dgm:cxn modelId="{FE369D6F-4179-4951-8A7A-2B1B3C2E2D04}" type="presParOf" srcId="{8362EF0C-5449-45AD-BF0B-1410EA479AF5}" destId="{78C10F95-1167-4C80-96A5-18131A72E8E3}" srcOrd="0" destOrd="0" presId="urn:microsoft.com/office/officeart/2005/8/layout/orgChart1"/>
    <dgm:cxn modelId="{DB48E973-700C-4A7C-8614-4D1B061D76EB}" type="presParOf" srcId="{78C10F95-1167-4C80-96A5-18131A72E8E3}" destId="{9CEE7556-AAB8-4EE6-AD96-121F8A966DAA}" srcOrd="0" destOrd="0" presId="urn:microsoft.com/office/officeart/2005/8/layout/orgChart1"/>
    <dgm:cxn modelId="{110CA5C6-6BD2-4B1F-B7B0-624A0A89AC16}" type="presParOf" srcId="{78C10F95-1167-4C80-96A5-18131A72E8E3}" destId="{AB4FF3C0-822C-46BC-979C-7139532A25C0}" srcOrd="1" destOrd="0" presId="urn:microsoft.com/office/officeart/2005/8/layout/orgChart1"/>
    <dgm:cxn modelId="{75ED8CFB-AD9D-4A2F-81F7-46180D45115F}" type="presParOf" srcId="{8362EF0C-5449-45AD-BF0B-1410EA479AF5}" destId="{C311C719-6375-4834-9514-FF7CBBF0B5C2}" srcOrd="1" destOrd="0" presId="urn:microsoft.com/office/officeart/2005/8/layout/orgChart1"/>
    <dgm:cxn modelId="{21429E90-42D4-4796-83F9-F649776B02A6}" type="presParOf" srcId="{C311C719-6375-4834-9514-FF7CBBF0B5C2}" destId="{76839CAD-81C0-4EA1-B4F4-1AE9B2CA118D}" srcOrd="0" destOrd="0" presId="urn:microsoft.com/office/officeart/2005/8/layout/orgChart1"/>
    <dgm:cxn modelId="{DD19FDE8-C008-40A1-BE38-C4ADE16B207E}" type="presParOf" srcId="{C311C719-6375-4834-9514-FF7CBBF0B5C2}" destId="{CE8FE734-9DAE-40FA-A1E8-B9477356A527}" srcOrd="1" destOrd="0" presId="urn:microsoft.com/office/officeart/2005/8/layout/orgChart1"/>
    <dgm:cxn modelId="{CF4FF232-56FC-49F3-977B-5E55A22038D2}" type="presParOf" srcId="{CE8FE734-9DAE-40FA-A1E8-B9477356A527}" destId="{8F1A414C-891E-4F0E-9E20-BCB452E6EF50}" srcOrd="0" destOrd="0" presId="urn:microsoft.com/office/officeart/2005/8/layout/orgChart1"/>
    <dgm:cxn modelId="{F7D9E832-AA48-4D56-9AED-6D005D45EA3C}" type="presParOf" srcId="{8F1A414C-891E-4F0E-9E20-BCB452E6EF50}" destId="{51552FA7-C85C-40AC-8AEF-9E5297BE0E7C}" srcOrd="0" destOrd="0" presId="urn:microsoft.com/office/officeart/2005/8/layout/orgChart1"/>
    <dgm:cxn modelId="{233E49E2-2DFD-4323-93C4-BDBB53E375D5}" type="presParOf" srcId="{8F1A414C-891E-4F0E-9E20-BCB452E6EF50}" destId="{9C4C74A5-0C3A-48E1-889A-3006FE6F1166}" srcOrd="1" destOrd="0" presId="urn:microsoft.com/office/officeart/2005/8/layout/orgChart1"/>
    <dgm:cxn modelId="{0E62FDA8-F4B4-4E1D-AC21-7AACA1D1AD27}" type="presParOf" srcId="{CE8FE734-9DAE-40FA-A1E8-B9477356A527}" destId="{00650804-3455-4D62-9424-76A43D9CD15A}" srcOrd="1" destOrd="0" presId="urn:microsoft.com/office/officeart/2005/8/layout/orgChart1"/>
    <dgm:cxn modelId="{D2BB5EEF-9FC4-4D37-8AEE-50FD6ECC31F6}" type="presParOf" srcId="{CE8FE734-9DAE-40FA-A1E8-B9477356A527}" destId="{E03A98B5-D8E2-4AC0-9799-8414B5C98A80}" srcOrd="2" destOrd="0" presId="urn:microsoft.com/office/officeart/2005/8/layout/orgChart1"/>
    <dgm:cxn modelId="{D74865EC-4FDF-487B-AF73-AA38A0E16119}" type="presParOf" srcId="{C311C719-6375-4834-9514-FF7CBBF0B5C2}" destId="{C73318C8-287E-40B2-9563-09D4D9782FF7}" srcOrd="2" destOrd="0" presId="urn:microsoft.com/office/officeart/2005/8/layout/orgChart1"/>
    <dgm:cxn modelId="{DA61D74C-EFC0-4456-85D3-51CA90A4278B}" type="presParOf" srcId="{C311C719-6375-4834-9514-FF7CBBF0B5C2}" destId="{1DE422F7-D398-482B-B8BB-8B32D1EEE0B1}" srcOrd="3" destOrd="0" presId="urn:microsoft.com/office/officeart/2005/8/layout/orgChart1"/>
    <dgm:cxn modelId="{E7F2B931-7B3C-47B1-B62C-7945CAE77C60}" type="presParOf" srcId="{1DE422F7-D398-482B-B8BB-8B32D1EEE0B1}" destId="{B0C423DB-3944-400B-ACE0-0A0FC959308D}" srcOrd="0" destOrd="0" presId="urn:microsoft.com/office/officeart/2005/8/layout/orgChart1"/>
    <dgm:cxn modelId="{FB14D215-6CFA-487E-A224-B4AD41CECFDD}" type="presParOf" srcId="{B0C423DB-3944-400B-ACE0-0A0FC959308D}" destId="{57550531-EEB6-4F89-B4DE-D7DE75200362}" srcOrd="0" destOrd="0" presId="urn:microsoft.com/office/officeart/2005/8/layout/orgChart1"/>
    <dgm:cxn modelId="{FF271AC5-6C91-4DBF-A230-7D8AE330F694}" type="presParOf" srcId="{B0C423DB-3944-400B-ACE0-0A0FC959308D}" destId="{ACAB737A-E3D1-45D9-854B-94FE7D9CB22C}" srcOrd="1" destOrd="0" presId="urn:microsoft.com/office/officeart/2005/8/layout/orgChart1"/>
    <dgm:cxn modelId="{602148DB-B750-4FF0-8765-220348B0D762}" type="presParOf" srcId="{1DE422F7-D398-482B-B8BB-8B32D1EEE0B1}" destId="{470B4A8B-9194-40B7-B0E3-EDEB3B70C5C8}" srcOrd="1" destOrd="0" presId="urn:microsoft.com/office/officeart/2005/8/layout/orgChart1"/>
    <dgm:cxn modelId="{751B3194-E4B8-4C77-9A66-30E3C780E692}" type="presParOf" srcId="{1DE422F7-D398-482B-B8BB-8B32D1EEE0B1}" destId="{4E9CD753-7364-45A4-AD09-EC71FC2B089F}" srcOrd="2" destOrd="0" presId="urn:microsoft.com/office/officeart/2005/8/layout/orgChart1"/>
    <dgm:cxn modelId="{1C1EBE25-6AED-4694-B682-2EC8CC0CAA8C}" type="presParOf" srcId="{C311C719-6375-4834-9514-FF7CBBF0B5C2}" destId="{3B1B1C04-7FF2-468A-8B5C-1392F7659CC3}" srcOrd="4" destOrd="0" presId="urn:microsoft.com/office/officeart/2005/8/layout/orgChart1"/>
    <dgm:cxn modelId="{762FB752-57E4-40C5-BBE8-34004A1FE532}" type="presParOf" srcId="{C311C719-6375-4834-9514-FF7CBBF0B5C2}" destId="{44F941EF-11BF-44A1-B959-C8C1E2708C7D}" srcOrd="5" destOrd="0" presId="urn:microsoft.com/office/officeart/2005/8/layout/orgChart1"/>
    <dgm:cxn modelId="{509573D3-CD98-4F97-BA84-EE3F8E0E9873}" type="presParOf" srcId="{44F941EF-11BF-44A1-B959-C8C1E2708C7D}" destId="{E2E8F770-2148-441E-8F97-14C269E11210}" srcOrd="0" destOrd="0" presId="urn:microsoft.com/office/officeart/2005/8/layout/orgChart1"/>
    <dgm:cxn modelId="{9F6EA97B-CA9D-4318-B07F-44FF81E43F68}" type="presParOf" srcId="{E2E8F770-2148-441E-8F97-14C269E11210}" destId="{7E5D1A7E-5953-4350-9890-41A8CAF7F419}" srcOrd="0" destOrd="0" presId="urn:microsoft.com/office/officeart/2005/8/layout/orgChart1"/>
    <dgm:cxn modelId="{40CA7F34-4E64-4E4F-853F-806E1B56224B}" type="presParOf" srcId="{E2E8F770-2148-441E-8F97-14C269E11210}" destId="{B7F7657B-D831-4CB6-AC4E-ECEFB6B02DA3}" srcOrd="1" destOrd="0" presId="urn:microsoft.com/office/officeart/2005/8/layout/orgChart1"/>
    <dgm:cxn modelId="{86B920BD-9BE5-463C-9683-9E25417DF64D}" type="presParOf" srcId="{44F941EF-11BF-44A1-B959-C8C1E2708C7D}" destId="{93F1A128-7B59-4662-B8DE-DDEFA699E235}" srcOrd="1" destOrd="0" presId="urn:microsoft.com/office/officeart/2005/8/layout/orgChart1"/>
    <dgm:cxn modelId="{74BCE311-3EBD-4156-B326-9E72487781D8}" type="presParOf" srcId="{44F941EF-11BF-44A1-B959-C8C1E2708C7D}" destId="{0D3684FC-FB95-472E-A1E0-44DEC9BFB902}" srcOrd="2" destOrd="0" presId="urn:microsoft.com/office/officeart/2005/8/layout/orgChart1"/>
    <dgm:cxn modelId="{249A0DE4-0E0D-4C5C-B42A-855B4B616E5C}" type="presParOf" srcId="{8362EF0C-5449-45AD-BF0B-1410EA479AF5}" destId="{8558EA01-66A2-4C02-8967-694DBAC181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318C8-287E-40B2-9563-09D4D9782FF7}">
      <dsp:nvSpPr>
        <dsp:cNvPr id="0" name=""/>
        <dsp:cNvSpPr/>
      </dsp:nvSpPr>
      <dsp:spPr>
        <a:xfrm>
          <a:off x="4500000" y="1136039"/>
          <a:ext cx="2322934" cy="417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506"/>
              </a:lnTo>
              <a:lnTo>
                <a:pt x="2322934" y="208506"/>
              </a:lnTo>
              <a:lnTo>
                <a:pt x="2322934" y="41701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39CAD-81C0-4EA1-B4F4-1AE9B2CA118D}">
      <dsp:nvSpPr>
        <dsp:cNvPr id="0" name=""/>
        <dsp:cNvSpPr/>
      </dsp:nvSpPr>
      <dsp:spPr>
        <a:xfrm>
          <a:off x="2115010" y="1136039"/>
          <a:ext cx="2384989" cy="417013"/>
        </a:xfrm>
        <a:custGeom>
          <a:avLst/>
          <a:gdLst/>
          <a:ahLst/>
          <a:cxnLst/>
          <a:rect l="0" t="0" r="0" b="0"/>
          <a:pathLst>
            <a:path>
              <a:moveTo>
                <a:pt x="2384989" y="0"/>
              </a:moveTo>
              <a:lnTo>
                <a:pt x="2384989" y="208506"/>
              </a:lnTo>
              <a:lnTo>
                <a:pt x="0" y="208506"/>
              </a:lnTo>
              <a:lnTo>
                <a:pt x="0" y="41701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E7556-AAB8-4EE6-AD96-121F8A966DAA}">
      <dsp:nvSpPr>
        <dsp:cNvPr id="0" name=""/>
        <dsp:cNvSpPr/>
      </dsp:nvSpPr>
      <dsp:spPr>
        <a:xfrm>
          <a:off x="2228199" y="143150"/>
          <a:ext cx="4543600" cy="99288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по характеру хранимой информации</a:t>
          </a:r>
          <a:endParaRPr lang="ru-RU" sz="3200" kern="1200" dirty="0"/>
        </a:p>
      </dsp:txBody>
      <dsp:txXfrm>
        <a:off x="2228199" y="143150"/>
        <a:ext cx="4543600" cy="992889"/>
      </dsp:txXfrm>
    </dsp:sp>
    <dsp:sp modelId="{51552FA7-C85C-40AC-8AEF-9E5297BE0E7C}">
      <dsp:nvSpPr>
        <dsp:cNvPr id="0" name=""/>
        <dsp:cNvSpPr/>
      </dsp:nvSpPr>
      <dsp:spPr>
        <a:xfrm>
          <a:off x="582" y="1553053"/>
          <a:ext cx="4228854" cy="190379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фактографические </a:t>
          </a:r>
          <a:r>
            <a:rPr lang="ru-RU" sz="2400" kern="1200" dirty="0" smtClean="0"/>
            <a:t>(содержат краткие сведения об описываемых объектах, представленных в строго заданном формате)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582" y="1553053"/>
        <a:ext cx="4228854" cy="1903795"/>
      </dsp:txXfrm>
    </dsp:sp>
    <dsp:sp modelId="{57550531-EEB6-4F89-B4DE-D7DE75200362}">
      <dsp:nvSpPr>
        <dsp:cNvPr id="0" name=""/>
        <dsp:cNvSpPr/>
      </dsp:nvSpPr>
      <dsp:spPr>
        <a:xfrm>
          <a:off x="4646451" y="1553053"/>
          <a:ext cx="4352966" cy="190379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документальные </a:t>
          </a:r>
          <a:r>
            <a:rPr lang="ru-RU" sz="2400" kern="1200" dirty="0" smtClean="0"/>
            <a:t>(</a:t>
          </a:r>
          <a:r>
            <a:rPr lang="ru-RU" sz="2400" b="0" i="0" kern="1200" dirty="0" smtClean="0"/>
            <a:t>это архивы, где хранятся всевозможные документы, это могут быть не только текстовые документы, но и графика, мультимедиа)</a:t>
          </a:r>
          <a:endParaRPr lang="ru-RU" sz="1600" kern="1200" dirty="0"/>
        </a:p>
      </dsp:txBody>
      <dsp:txXfrm>
        <a:off x="4646451" y="1553053"/>
        <a:ext cx="4352966" cy="19037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318C8-287E-40B2-9563-09D4D9782FF7}">
      <dsp:nvSpPr>
        <dsp:cNvPr id="0" name=""/>
        <dsp:cNvSpPr/>
      </dsp:nvSpPr>
      <dsp:spPr>
        <a:xfrm>
          <a:off x="4500000" y="755784"/>
          <a:ext cx="1767689" cy="317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15"/>
              </a:lnTo>
              <a:lnTo>
                <a:pt x="1767689" y="158615"/>
              </a:lnTo>
              <a:lnTo>
                <a:pt x="1767689" y="31723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39CAD-81C0-4EA1-B4F4-1AE9B2CA118D}">
      <dsp:nvSpPr>
        <dsp:cNvPr id="0" name=""/>
        <dsp:cNvSpPr/>
      </dsp:nvSpPr>
      <dsp:spPr>
        <a:xfrm>
          <a:off x="2611430" y="755784"/>
          <a:ext cx="1888569" cy="317230"/>
        </a:xfrm>
        <a:custGeom>
          <a:avLst/>
          <a:gdLst/>
          <a:ahLst/>
          <a:cxnLst/>
          <a:rect l="0" t="0" r="0" b="0"/>
          <a:pathLst>
            <a:path>
              <a:moveTo>
                <a:pt x="1888569" y="0"/>
              </a:moveTo>
              <a:lnTo>
                <a:pt x="1888569" y="158615"/>
              </a:lnTo>
              <a:lnTo>
                <a:pt x="0" y="158615"/>
              </a:lnTo>
              <a:lnTo>
                <a:pt x="0" y="317230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E7556-AAB8-4EE6-AD96-121F8A966DAA}">
      <dsp:nvSpPr>
        <dsp:cNvPr id="0" name=""/>
        <dsp:cNvSpPr/>
      </dsp:nvSpPr>
      <dsp:spPr>
        <a:xfrm>
          <a:off x="2771797" y="474"/>
          <a:ext cx="3456404" cy="75531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 способу хранения</a:t>
          </a:r>
          <a:endParaRPr lang="ru-RU" sz="2700" kern="1200" dirty="0"/>
        </a:p>
      </dsp:txBody>
      <dsp:txXfrm>
        <a:off x="2771797" y="474"/>
        <a:ext cx="3456404" cy="755310"/>
      </dsp:txXfrm>
    </dsp:sp>
    <dsp:sp modelId="{51552FA7-C85C-40AC-8AEF-9E5297BE0E7C}">
      <dsp:nvSpPr>
        <dsp:cNvPr id="0" name=""/>
        <dsp:cNvSpPr/>
      </dsp:nvSpPr>
      <dsp:spPr>
        <a:xfrm>
          <a:off x="1002355" y="1073015"/>
          <a:ext cx="3218149" cy="75531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централизованные</a:t>
          </a:r>
          <a:endParaRPr lang="ru-RU" sz="2800" kern="1200" dirty="0"/>
        </a:p>
      </dsp:txBody>
      <dsp:txXfrm>
        <a:off x="1002355" y="1073015"/>
        <a:ext cx="3218149" cy="755310"/>
      </dsp:txXfrm>
    </dsp:sp>
    <dsp:sp modelId="{57550531-EEB6-4F89-B4DE-D7DE75200362}">
      <dsp:nvSpPr>
        <dsp:cNvPr id="0" name=""/>
        <dsp:cNvSpPr/>
      </dsp:nvSpPr>
      <dsp:spPr>
        <a:xfrm>
          <a:off x="4537735" y="1073015"/>
          <a:ext cx="3459909" cy="755310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распределенные</a:t>
          </a:r>
          <a:endParaRPr lang="ru-RU" sz="1800" kern="1200" dirty="0"/>
        </a:p>
      </dsp:txBody>
      <dsp:txXfrm>
        <a:off x="4537735" y="1073015"/>
        <a:ext cx="3459909" cy="75531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1B1C04-7FF2-468A-8B5C-1392F7659CC3}">
      <dsp:nvSpPr>
        <dsp:cNvPr id="0" name=""/>
        <dsp:cNvSpPr/>
      </dsp:nvSpPr>
      <dsp:spPr>
        <a:xfrm>
          <a:off x="4253644" y="1247574"/>
          <a:ext cx="3096247" cy="48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89"/>
              </a:lnTo>
              <a:lnTo>
                <a:pt x="3096247" y="242889"/>
              </a:lnTo>
              <a:lnTo>
                <a:pt x="3096247" y="48577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318C8-287E-40B2-9563-09D4D9782FF7}">
      <dsp:nvSpPr>
        <dsp:cNvPr id="0" name=""/>
        <dsp:cNvSpPr/>
      </dsp:nvSpPr>
      <dsp:spPr>
        <a:xfrm>
          <a:off x="4253644" y="1247574"/>
          <a:ext cx="102452" cy="48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889"/>
              </a:lnTo>
              <a:lnTo>
                <a:pt x="102452" y="242889"/>
              </a:lnTo>
              <a:lnTo>
                <a:pt x="102452" y="48577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839CAD-81C0-4EA1-B4F4-1AE9B2CA118D}">
      <dsp:nvSpPr>
        <dsp:cNvPr id="0" name=""/>
        <dsp:cNvSpPr/>
      </dsp:nvSpPr>
      <dsp:spPr>
        <a:xfrm>
          <a:off x="1259849" y="1247574"/>
          <a:ext cx="2993794" cy="485778"/>
        </a:xfrm>
        <a:custGeom>
          <a:avLst/>
          <a:gdLst/>
          <a:ahLst/>
          <a:cxnLst/>
          <a:rect l="0" t="0" r="0" b="0"/>
          <a:pathLst>
            <a:path>
              <a:moveTo>
                <a:pt x="2993794" y="0"/>
              </a:moveTo>
              <a:lnTo>
                <a:pt x="2993794" y="242889"/>
              </a:lnTo>
              <a:lnTo>
                <a:pt x="0" y="242889"/>
              </a:lnTo>
              <a:lnTo>
                <a:pt x="0" y="48577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E7556-AAB8-4EE6-AD96-121F8A966DAA}">
      <dsp:nvSpPr>
        <dsp:cNvPr id="0" name=""/>
        <dsp:cNvSpPr/>
      </dsp:nvSpPr>
      <dsp:spPr>
        <a:xfrm>
          <a:off x="1607227" y="90959"/>
          <a:ext cx="5292833" cy="115661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по структуре организации данных</a:t>
          </a:r>
          <a:endParaRPr lang="ru-RU" sz="4100" kern="1200" dirty="0"/>
        </a:p>
      </dsp:txBody>
      <dsp:txXfrm>
        <a:off x="1607227" y="90959"/>
        <a:ext cx="5292833" cy="1156615"/>
      </dsp:txXfrm>
    </dsp:sp>
    <dsp:sp modelId="{51552FA7-C85C-40AC-8AEF-9E5297BE0E7C}">
      <dsp:nvSpPr>
        <dsp:cNvPr id="0" name=""/>
        <dsp:cNvSpPr/>
      </dsp:nvSpPr>
      <dsp:spPr>
        <a:xfrm>
          <a:off x="781" y="1733352"/>
          <a:ext cx="2518136" cy="115661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реляционные</a:t>
          </a:r>
          <a:endParaRPr lang="ru-RU" sz="2800" kern="1200" dirty="0"/>
        </a:p>
      </dsp:txBody>
      <dsp:txXfrm>
        <a:off x="781" y="1733352"/>
        <a:ext cx="2518136" cy="1156615"/>
      </dsp:txXfrm>
    </dsp:sp>
    <dsp:sp modelId="{57550531-EEB6-4F89-B4DE-D7DE75200362}">
      <dsp:nvSpPr>
        <dsp:cNvPr id="0" name=""/>
        <dsp:cNvSpPr/>
      </dsp:nvSpPr>
      <dsp:spPr>
        <a:xfrm>
          <a:off x="3004696" y="1733352"/>
          <a:ext cx="2702801" cy="115661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иерархические</a:t>
          </a:r>
          <a:endParaRPr lang="ru-RU" sz="1800" kern="1200" dirty="0"/>
        </a:p>
      </dsp:txBody>
      <dsp:txXfrm>
        <a:off x="3004696" y="1733352"/>
        <a:ext cx="2702801" cy="1156615"/>
      </dsp:txXfrm>
    </dsp:sp>
    <dsp:sp modelId="{7E5D1A7E-5953-4350-9890-41A8CAF7F419}">
      <dsp:nvSpPr>
        <dsp:cNvPr id="0" name=""/>
        <dsp:cNvSpPr/>
      </dsp:nvSpPr>
      <dsp:spPr>
        <a:xfrm>
          <a:off x="6193276" y="1733352"/>
          <a:ext cx="2313230" cy="1156615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algn="tl" rotWithShape="0">
            <a:srgbClr val="000000">
              <a:alpha val="50000"/>
            </a:srgbClr>
          </a:outerShdw>
        </a:effectLst>
        <a:scene3d>
          <a:camera prst="orthographicFront"/>
          <a:lightRig rig="soft" dir="t">
            <a:rot lat="0" lon="0" rev="18000000"/>
          </a:lightRig>
        </a:scene3d>
        <a:sp3d prstMaterial="dkEdge">
          <a:bevelT w="73660" h="4445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сетевые</a:t>
          </a:r>
          <a:endParaRPr lang="ru-RU" sz="2800" kern="1200" dirty="0"/>
        </a:p>
      </dsp:txBody>
      <dsp:txXfrm>
        <a:off x="6193276" y="1733352"/>
        <a:ext cx="2313230" cy="1156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D076F-E5FC-4865-99DB-CE6AA3BAF18C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BF9D1-0EA5-459C-BD54-1549D06E4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F9D1-0EA5-459C-BD54-1549D06E4E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EA1B-3994-474F-99D4-48551D50ADD5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47753-955B-4526-A8E7-84F9DBCFB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E615-70E0-40DF-BECF-55BFF921FA5E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C8B23-5E0F-4939-ACE2-6B706F3A7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1DFD-85A3-492F-95F8-3CB71FDFC309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5F0C-470F-49C0-A748-1F39121AA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99725-80F8-46CD-B333-FC3361889529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83371-48D3-40B2-B3FA-0B56DA6B4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05F1-FFF3-44D9-9435-FC41037B1852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CF5C4-4BB0-481D-8710-1EE0FBE29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4C96-8F8E-4A7F-BB10-3C434E3F1944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FDE0-42AD-4945-A9DD-0E35B2B41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CEAF-4B1A-49D7-AFE2-10BB4122286E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DE9F-65E1-476E-AED3-353DB17EB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AC2B-2120-4778-AB33-AF0292914019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AF44-462C-4088-8670-92A12C41D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40FC-B8FD-4229-907B-10D3E8306B0D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C925F-1868-4E08-B207-1172BBB6F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2796-AA64-48AE-B544-5293F8227498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05F8-7A1B-4478-ABAB-E3D05A57F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5F6F-FD68-4355-A7B5-67CD5F1A48F6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F007-E724-497C-9106-BBDE80F9C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7B33-61E0-4A09-AEF6-EC9C18FBA9F8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D7FAA-C6F9-4058-AAB4-FC10CC93C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B57AB3-F6B4-420D-B6A9-2034D8203584}" type="datetimeFigureOut">
              <a:rPr lang="ru-RU"/>
              <a:pPr>
                <a:defRPr/>
              </a:pPr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88BC0E-9E12-44DF-B0DD-27C6DC084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ПРЕДСТАВЛЕНИЕ ОБ ОРГАНИЗАЦИИ БАЗ ДАННЫХ И СИСТЕМАХ УПРАВЛЕНИЯ ИМИ. ИСПОЛЬЗОВАНИЕ СИСТЕМЫ УПРАВЛЕНИЯ БАЗАМИ ДАННЫХ ДЛЯ ВЫПОЛНЕНИЯ УЧЕБНЫХ ЗАДАНИЙ ИЗ РАЗЛИЧНЫХ ПРЕДМЕТНЫХ ОБЛАСТЕЙ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операции СУБД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добавить в БД одну или несколько записей</a:t>
            </a:r>
          </a:p>
          <a:p>
            <a:pPr algn="just"/>
            <a:r>
              <a:rPr lang="ru-RU" dirty="0" smtClean="0"/>
              <a:t>удалить из БД одну или несколько записей</a:t>
            </a:r>
          </a:p>
          <a:p>
            <a:pPr algn="just"/>
            <a:r>
              <a:rPr lang="ru-RU" dirty="0" smtClean="0"/>
              <a:t>найти в БД одну или несколько записей, удовлетворяющих заданному условию</a:t>
            </a:r>
          </a:p>
          <a:p>
            <a:pPr algn="just"/>
            <a:r>
              <a:rPr lang="ru-RU" dirty="0" smtClean="0"/>
              <a:t>обновить в БД значение некоторых полей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Объекты СУБД: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Таблицы </a:t>
            </a:r>
          </a:p>
          <a:p>
            <a:r>
              <a:rPr lang="ru-RU" dirty="0" smtClean="0"/>
              <a:t>Запросы</a:t>
            </a:r>
          </a:p>
          <a:p>
            <a:r>
              <a:rPr lang="ru-RU" dirty="0" smtClean="0"/>
              <a:t>Формы</a:t>
            </a:r>
          </a:p>
          <a:p>
            <a:r>
              <a:rPr lang="ru-RU" dirty="0" smtClean="0"/>
              <a:t>Отчеты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Таблицы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/>
              <a:t>базовый объект СУБД, предназначенный для хранения информации в виде таблиц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195638"/>
            <a:ext cx="67151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Запросы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объект СУБД, предназначенный для отбора данных на основании условий пользователя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7563"/>
            <a:ext cx="9144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Формы</a:t>
            </a:r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объект СУБД, предназначенный для отображения данных, содержащихся в таблицах или запросах, в более удобном для восприятия виде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3714750"/>
            <a:ext cx="80375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Отчеты</a:t>
            </a:r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объект СУБД, предназначенный для печати данных, содержащихся в таблицах и запросах, в красиво оформленном виде</a:t>
            </a:r>
            <a:endParaRPr lang="ru-RU" i="1" dirty="0" smtClean="0"/>
          </a:p>
          <a:p>
            <a:endParaRPr lang="ru-RU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86188"/>
            <a:ext cx="8501063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СУБД </a:t>
            </a:r>
            <a:r>
              <a:rPr lang="en-US" b="1" dirty="0" smtClean="0"/>
              <a:t>MS Access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65607"/>
            <a:ext cx="8229600" cy="439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ая выноска 3"/>
          <p:cNvSpPr/>
          <p:nvPr/>
        </p:nvSpPr>
        <p:spPr>
          <a:xfrm>
            <a:off x="8050088" y="548680"/>
            <a:ext cx="914400" cy="612648"/>
          </a:xfrm>
          <a:prstGeom prst="wedgeRectCallout">
            <a:avLst>
              <a:gd name="adj1" fmla="val -15570"/>
              <a:gd name="adj2" fmla="val 131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/>
                </a:solidFill>
              </a:rPr>
              <a:t>Управляющие кнопки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7041976" y="764704"/>
            <a:ext cx="914400" cy="612648"/>
          </a:xfrm>
          <a:prstGeom prst="wedgeRectCallout">
            <a:avLst>
              <a:gd name="adj1" fmla="val -226096"/>
              <a:gd name="adj2" fmla="val 1049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/>
                </a:solidFill>
              </a:rPr>
              <a:t>Строка заголовка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11560" y="476672"/>
            <a:ext cx="914400" cy="612648"/>
          </a:xfrm>
          <a:prstGeom prst="wedgeRectCallout">
            <a:avLst>
              <a:gd name="adj1" fmla="val -15570"/>
              <a:gd name="adj2" fmla="val 131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/>
                </a:solidFill>
              </a:rPr>
              <a:t>Панель быстрого доступа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619672" y="1052736"/>
            <a:ext cx="914400" cy="612648"/>
          </a:xfrm>
          <a:prstGeom prst="wedgeRectCallout">
            <a:avLst>
              <a:gd name="adj1" fmla="val -15570"/>
              <a:gd name="adj2" fmla="val 1316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/>
                </a:solidFill>
              </a:rPr>
              <a:t>Лента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51520" y="6093296"/>
            <a:ext cx="914400" cy="612648"/>
          </a:xfrm>
          <a:prstGeom prst="wedgeRectCallout">
            <a:avLst>
              <a:gd name="adj1" fmla="val 45483"/>
              <a:gd name="adj2" fmla="val -226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/>
                </a:solidFill>
              </a:rPr>
              <a:t>Область переходов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347864" y="6128720"/>
            <a:ext cx="914400" cy="612648"/>
          </a:xfrm>
          <a:prstGeom prst="wedgeRectCallout">
            <a:avLst>
              <a:gd name="adj1" fmla="val -52412"/>
              <a:gd name="adj2" fmla="val -1888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/>
                </a:solidFill>
              </a:rPr>
              <a:t>Рабочая область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4499992" y="1988840"/>
            <a:ext cx="914400" cy="612648"/>
          </a:xfrm>
          <a:prstGeom prst="wedgeRectCallout">
            <a:avLst>
              <a:gd name="adj1" fmla="val -300833"/>
              <a:gd name="adj2" fmla="val 452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/>
                </a:solidFill>
              </a:rPr>
              <a:t>Вкладки объектов СУБД</a:t>
            </a:r>
            <a:endParaRPr lang="ru-RU" sz="1200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251520" y="2780928"/>
            <a:ext cx="914400" cy="612648"/>
          </a:xfrm>
          <a:prstGeom prst="wedgeRectCallout">
            <a:avLst>
              <a:gd name="adj1" fmla="val -11359"/>
              <a:gd name="adj2" fmla="val -2030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accent2"/>
                </a:solidFill>
              </a:rPr>
              <a:t>Кнопка </a:t>
            </a:r>
            <a:r>
              <a:rPr lang="en-US" sz="1200" dirty="0" smtClean="0">
                <a:solidFill>
                  <a:schemeClr val="accent2"/>
                </a:solidFill>
              </a:rPr>
              <a:t>Office</a:t>
            </a:r>
            <a:endParaRPr lang="ru-RU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работы с СУБД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MS Access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построение информационно-логической модели БД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создание структуры таблиц БД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ввод и редактирование данных в БД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обработка данных в БД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вывод 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База данных (БД) – организованная совокупность данных некоторой предметной области, позволяющая </a:t>
            </a:r>
            <a:r>
              <a:rPr lang="ru-RU" u="sng" dirty="0" smtClean="0"/>
              <a:t>упорядоченно хранить</a:t>
            </a:r>
            <a:r>
              <a:rPr lang="ru-RU" dirty="0" smtClean="0"/>
              <a:t> данные о группе объектов</a:t>
            </a:r>
          </a:p>
          <a:p>
            <a:pPr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27784" y="4797152"/>
            <a:ext cx="4248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Основное назначение: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хранение данных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БД</a:t>
            </a:r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35496" y="1628800"/>
          <a:ext cx="90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22144" t="26900" r="41238" b="32150"/>
          <a:stretch>
            <a:fillRect/>
          </a:stretch>
        </p:blipFill>
        <p:spPr bwMode="auto">
          <a:xfrm>
            <a:off x="285720" y="5214950"/>
            <a:ext cx="171692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 l="17516" t="22700" r="39369" b="29000"/>
          <a:stretch>
            <a:fillRect/>
          </a:stretch>
        </p:blipFill>
        <p:spPr bwMode="auto">
          <a:xfrm>
            <a:off x="2357422" y="5214950"/>
            <a:ext cx="171391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0583" y="6357958"/>
            <a:ext cx="18610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БД «Библиотека»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152514" y="6357958"/>
            <a:ext cx="2062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БД «Отдел кадров»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5143512"/>
            <a:ext cx="11239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5008" y="6286520"/>
            <a:ext cx="2611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СПС «</a:t>
            </a:r>
            <a:r>
              <a:rPr lang="ru-RU" sz="1600" dirty="0" err="1" smtClean="0"/>
              <a:t>КонсультантПлюс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БД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4000" y="1628800"/>
          <a:ext cx="9000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Группа 26"/>
          <p:cNvGrpSpPr/>
          <p:nvPr/>
        </p:nvGrpSpPr>
        <p:grpSpPr>
          <a:xfrm>
            <a:off x="1043608" y="4077072"/>
            <a:ext cx="1403648" cy="1296144"/>
            <a:chOff x="1043608" y="4077072"/>
            <a:chExt cx="1403648" cy="1296144"/>
          </a:xfrm>
        </p:grpSpPr>
        <p:sp>
          <p:nvSpPr>
            <p:cNvPr id="10" name="Блок-схема: магнитный диск 9"/>
            <p:cNvSpPr/>
            <p:nvPr/>
          </p:nvSpPr>
          <p:spPr>
            <a:xfrm>
              <a:off x="1043608" y="4797152"/>
              <a:ext cx="1296144" cy="576064"/>
            </a:xfrm>
            <a:prstGeom prst="flowChartMagneticDisk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БД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pic>
          <p:nvPicPr>
            <p:cNvPr id="8" name="Рисунок 7" descr="i-clipart-compu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3608" y="4077072"/>
              <a:ext cx="1403648" cy="935531"/>
            </a:xfrm>
            <a:prstGeom prst="rect">
              <a:avLst/>
            </a:prstGeom>
          </p:spPr>
        </p:pic>
      </p:grpSp>
      <p:pic>
        <p:nvPicPr>
          <p:cNvPr id="11" name="Рисунок 10" descr="i-clipart-compu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4336" y="5445797"/>
            <a:ext cx="1403648" cy="935531"/>
          </a:xfrm>
          <a:prstGeom prst="rect">
            <a:avLst/>
          </a:prstGeom>
        </p:spPr>
      </p:pic>
      <p:pic>
        <p:nvPicPr>
          <p:cNvPr id="12" name="Рисунок 11" descr="i-clipart-compu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2328" y="3789040"/>
            <a:ext cx="1403648" cy="93553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2076152" y="4077072"/>
            <a:ext cx="1144430" cy="935146"/>
            <a:chOff x="2076152" y="4169552"/>
            <a:chExt cx="1144430" cy="935146"/>
          </a:xfrm>
        </p:grpSpPr>
        <p:cxnSp>
          <p:nvCxnSpPr>
            <p:cNvPr id="14" name="Прямая со стрелкой 13"/>
            <p:cNvCxnSpPr>
              <a:endCxn id="12" idx="1"/>
            </p:cNvCxnSpPr>
            <p:nvPr/>
          </p:nvCxnSpPr>
          <p:spPr>
            <a:xfrm flipV="1">
              <a:off x="2339752" y="4256806"/>
              <a:ext cx="612576" cy="39633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19681357">
              <a:off x="2076152" y="416955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запрос</a:t>
              </a:r>
              <a:endParaRPr lang="ru-RU" sz="14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H="1">
              <a:off x="2411760" y="4509120"/>
              <a:ext cx="648072" cy="432048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681357">
              <a:off x="2589384" y="4796921"/>
              <a:ext cx="631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ответ</a:t>
              </a:r>
              <a:endParaRPr lang="ru-RU" sz="14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 rot="4409634">
            <a:off x="1948744" y="5155075"/>
            <a:ext cx="1144430" cy="935146"/>
            <a:chOff x="2076152" y="4169552"/>
            <a:chExt cx="1144430" cy="935146"/>
          </a:xfrm>
        </p:grpSpPr>
        <p:cxnSp>
          <p:nvCxnSpPr>
            <p:cNvPr id="23" name="Прямая со стрелкой 22"/>
            <p:cNvCxnSpPr/>
            <p:nvPr/>
          </p:nvCxnSpPr>
          <p:spPr>
            <a:xfrm flipV="1">
              <a:off x="2339752" y="4256806"/>
              <a:ext cx="612576" cy="39633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19681357">
              <a:off x="2076152" y="416955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запрос</a:t>
              </a:r>
              <a:endParaRPr lang="ru-RU" sz="1400" dirty="0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H="1">
              <a:off x="2411760" y="4509120"/>
              <a:ext cx="648072" cy="432048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 rot="19681357">
              <a:off x="2589384" y="4796921"/>
              <a:ext cx="631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ответ</a:t>
              </a:r>
              <a:endParaRPr lang="ru-RU" sz="1400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5076056" y="3861048"/>
            <a:ext cx="1403648" cy="1296144"/>
            <a:chOff x="1043608" y="4077072"/>
            <a:chExt cx="1403648" cy="1296144"/>
          </a:xfrm>
        </p:grpSpPr>
        <p:sp>
          <p:nvSpPr>
            <p:cNvPr id="29" name="Блок-схема: магнитный диск 28"/>
            <p:cNvSpPr/>
            <p:nvPr/>
          </p:nvSpPr>
          <p:spPr>
            <a:xfrm>
              <a:off x="1043608" y="4797152"/>
              <a:ext cx="1296144" cy="576064"/>
            </a:xfrm>
            <a:prstGeom prst="flowChartMagneticDisk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БД 1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pic>
          <p:nvPicPr>
            <p:cNvPr id="30" name="Рисунок 29" descr="i-clipart-compu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3608" y="4077072"/>
              <a:ext cx="1403648" cy="93553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7092280" y="3861048"/>
            <a:ext cx="1403648" cy="1296144"/>
            <a:chOff x="1043608" y="4077072"/>
            <a:chExt cx="1403648" cy="1296144"/>
          </a:xfrm>
        </p:grpSpPr>
        <p:sp>
          <p:nvSpPr>
            <p:cNvPr id="32" name="Блок-схема: магнитный диск 31"/>
            <p:cNvSpPr/>
            <p:nvPr/>
          </p:nvSpPr>
          <p:spPr>
            <a:xfrm>
              <a:off x="1043608" y="4797152"/>
              <a:ext cx="1296144" cy="576064"/>
            </a:xfrm>
            <a:prstGeom prst="flowChartMagneticDisk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БД 2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pic>
          <p:nvPicPr>
            <p:cNvPr id="33" name="Рисунок 32" descr="i-clipart-computer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3608" y="4077072"/>
              <a:ext cx="1403648" cy="935531"/>
            </a:xfrm>
            <a:prstGeom prst="rect">
              <a:avLst/>
            </a:prstGeom>
          </p:spPr>
        </p:pic>
      </p:grpSp>
      <p:pic>
        <p:nvPicPr>
          <p:cNvPr id="34" name="Рисунок 33" descr="i-clipart-compu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5517232"/>
            <a:ext cx="1403648" cy="935531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 rot="4409634">
            <a:off x="5042713" y="5227083"/>
            <a:ext cx="1144430" cy="935146"/>
            <a:chOff x="2076152" y="4169552"/>
            <a:chExt cx="1144430" cy="935146"/>
          </a:xfrm>
        </p:grpSpPr>
        <p:cxnSp>
          <p:nvCxnSpPr>
            <p:cNvPr id="36" name="Прямая со стрелкой 35"/>
            <p:cNvCxnSpPr/>
            <p:nvPr/>
          </p:nvCxnSpPr>
          <p:spPr>
            <a:xfrm flipV="1">
              <a:off x="2339752" y="4256806"/>
              <a:ext cx="612576" cy="39633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 rot="19681357">
              <a:off x="2076152" y="416955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запрос</a:t>
              </a:r>
              <a:endParaRPr lang="ru-RU" sz="1400" dirty="0"/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 flipH="1">
              <a:off x="2411760" y="4509120"/>
              <a:ext cx="648072" cy="432048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 rot="19681357">
              <a:off x="2589384" y="4796921"/>
              <a:ext cx="631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ответ</a:t>
              </a:r>
              <a:endParaRPr lang="ru-RU" sz="140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20674885">
            <a:off x="7123991" y="5292498"/>
            <a:ext cx="1144430" cy="935146"/>
            <a:chOff x="2076152" y="4169552"/>
            <a:chExt cx="1144430" cy="935146"/>
          </a:xfrm>
        </p:grpSpPr>
        <p:cxnSp>
          <p:nvCxnSpPr>
            <p:cNvPr id="41" name="Прямая со стрелкой 40"/>
            <p:cNvCxnSpPr/>
            <p:nvPr/>
          </p:nvCxnSpPr>
          <p:spPr>
            <a:xfrm flipV="1">
              <a:off x="2339752" y="4256806"/>
              <a:ext cx="612576" cy="39633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 rot="19681357">
              <a:off x="2076152" y="4169552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запрос</a:t>
              </a:r>
              <a:endParaRPr lang="ru-RU" sz="1400" dirty="0"/>
            </a:p>
          </p:txBody>
        </p:sp>
        <p:cxnSp>
          <p:nvCxnSpPr>
            <p:cNvPr id="43" name="Прямая со стрелкой 42"/>
            <p:cNvCxnSpPr/>
            <p:nvPr/>
          </p:nvCxnSpPr>
          <p:spPr>
            <a:xfrm flipH="1">
              <a:off x="2411760" y="4509120"/>
              <a:ext cx="648072" cy="432048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9681357">
              <a:off x="2589384" y="4796921"/>
              <a:ext cx="6311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ответ</a:t>
              </a:r>
              <a:endParaRPr lang="ru-RU" sz="1400" dirty="0"/>
            </a:p>
          </p:txBody>
        </p:sp>
      </p:grpSp>
      <p:cxnSp>
        <p:nvCxnSpPr>
          <p:cNvPr id="46" name="Прямая со стрелкой 45"/>
          <p:cNvCxnSpPr/>
          <p:nvPr/>
        </p:nvCxnSpPr>
        <p:spPr>
          <a:xfrm>
            <a:off x="6588224" y="4797152"/>
            <a:ext cx="36004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Классификация БД</a:t>
            </a: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507288" cy="298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 l="18107" t="31100" r="39369" b="39500"/>
          <a:stretch>
            <a:fillRect/>
          </a:stretch>
        </p:blipFill>
        <p:spPr bwMode="auto">
          <a:xfrm>
            <a:off x="179512" y="4869160"/>
            <a:ext cx="2952328" cy="114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 l="15744" t="15350" r="34644" b="32150"/>
          <a:stretch>
            <a:fillRect/>
          </a:stretch>
        </p:blipFill>
        <p:spPr bwMode="auto">
          <a:xfrm>
            <a:off x="3851920" y="4864017"/>
            <a:ext cx="1944216" cy="115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 cstate="print"/>
          <a:srcRect l="15154" t="15350" r="37006" b="32150"/>
          <a:stretch>
            <a:fillRect/>
          </a:stretch>
        </p:blipFill>
        <p:spPr bwMode="auto">
          <a:xfrm>
            <a:off x="6804248" y="4869160"/>
            <a:ext cx="1944216" cy="12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Реляционная БД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2588" cy="45259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800" dirty="0" smtClean="0"/>
              <a:t>это БД, хранящая информацию о группе объектов с одинаковыми свойствами в виде таблицы</a:t>
            </a:r>
          </a:p>
          <a:p>
            <a:pPr>
              <a:buFont typeface="Arial" charset="0"/>
              <a:buNone/>
            </a:pPr>
            <a:r>
              <a:rPr lang="ru-RU" sz="2800" b="1" dirty="0" smtClean="0"/>
              <a:t>БД «Сотрудники»</a:t>
            </a:r>
          </a:p>
        </p:txBody>
      </p:sp>
      <p:graphicFrame>
        <p:nvGraphicFramePr>
          <p:cNvPr id="34875" name="Group 59"/>
          <p:cNvGraphicFramePr>
            <a:graphicFrameLocks noGrp="1"/>
          </p:cNvGraphicFramePr>
          <p:nvPr>
            <p:ph sz="half" idx="2"/>
          </p:nvPr>
        </p:nvGraphicFramePr>
        <p:xfrm>
          <a:off x="900113" y="3610312"/>
          <a:ext cx="7423150" cy="2987040"/>
        </p:xfrm>
        <a:graphic>
          <a:graphicData uri="http://schemas.openxmlformats.org/drawingml/2006/table">
            <a:tbl>
              <a:tblPr/>
              <a:tblGrid>
                <a:gridCol w="1150937"/>
                <a:gridCol w="2560638"/>
                <a:gridCol w="1855787"/>
                <a:gridCol w="1855788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Номер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Ф.И.О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Должность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Телефон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Иванов П.С.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Директор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123-12-12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Сидоров В.Н.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Водитель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234-23-23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Петров А.А.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Продавец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345-34-34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Ромашкова Е.А.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Продавец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456-45-45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Ушакова ЛС.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Бухгалтер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567-56-56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Черенин С.В.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Зав.складом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678-67-67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объекты БД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/>
              <a:t>Поле</a:t>
            </a:r>
            <a:r>
              <a:rPr lang="ru-RU" sz="2800" dirty="0" smtClean="0"/>
              <a:t> (содержит значение свойства или характеристики объекта)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/>
              <a:t>Запись</a:t>
            </a:r>
            <a:r>
              <a:rPr lang="ru-RU" sz="2800" dirty="0" smtClean="0"/>
              <a:t> (содержит набор свойств или характеристик объекта)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/>
              <a:t>Ключевое поле </a:t>
            </a:r>
            <a:r>
              <a:rPr lang="ru-RU" sz="2800" dirty="0" smtClean="0"/>
              <a:t>- это поле, значения которого однозначно  определяют запись в таблице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91680" y="5085184"/>
          <a:ext cx="6096000" cy="1483360"/>
        </p:xfrm>
        <a:graphic>
          <a:graphicData uri="http://schemas.openxmlformats.org/drawingml/2006/table">
            <a:tbl>
              <a:tblPr firstRow="1" bandRow="1"/>
              <a:tblGrid>
                <a:gridCol w="720080"/>
                <a:gridCol w="1728192"/>
                <a:gridCol w="1656184"/>
                <a:gridCol w="1991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Ф.И.О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Телефон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 П.С.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Директор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123-12-12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/>
                        <a:t>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Сидоров В.Н.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Водитель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234-23-23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…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2411760" y="4869160"/>
            <a:ext cx="1728192" cy="18722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5445224"/>
            <a:ext cx="6408712" cy="43204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СУБД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dirty="0" smtClean="0"/>
              <a:t>Системы управления базами данных (СУБД) - это комплекс программ,  позволяющий создавать базы данных, осуществлять обработку и поиск данных</a:t>
            </a:r>
          </a:p>
          <a:p>
            <a:pPr>
              <a:buFont typeface="Arial" charset="0"/>
              <a:buNone/>
            </a:pPr>
            <a:r>
              <a:rPr lang="ru-RU" b="1" dirty="0" smtClean="0"/>
              <a:t>Реляционные СУБД:</a:t>
            </a:r>
          </a:p>
          <a:p>
            <a:r>
              <a:rPr lang="en-US" dirty="0" smtClean="0"/>
              <a:t>MS Access</a:t>
            </a:r>
            <a:endParaRPr lang="ru-RU" dirty="0" smtClean="0"/>
          </a:p>
          <a:p>
            <a:r>
              <a:rPr lang="en-US" dirty="0" smtClean="0"/>
              <a:t>Oracle</a:t>
            </a:r>
          </a:p>
          <a:p>
            <a:r>
              <a:rPr lang="en-US" dirty="0" smtClean="0"/>
              <a:t>Sybase </a:t>
            </a:r>
            <a:r>
              <a:rPr lang="ru-RU" dirty="0" smtClean="0"/>
              <a:t>и т.д.</a:t>
            </a: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27984" y="5157192"/>
            <a:ext cx="4248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Основное назначение:</a:t>
            </a:r>
          </a:p>
          <a:p>
            <a:pPr algn="ctr">
              <a:buFont typeface="Arial" charset="0"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обработка данных БД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функции СУБД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хранение большого объема информации</a:t>
            </a:r>
          </a:p>
          <a:p>
            <a:pPr algn="just"/>
            <a:r>
              <a:rPr lang="ru-RU" dirty="0" smtClean="0"/>
              <a:t>быстрый поиск требуемой информации</a:t>
            </a:r>
          </a:p>
          <a:p>
            <a:pPr algn="just"/>
            <a:r>
              <a:rPr lang="ru-RU" dirty="0" smtClean="0"/>
              <a:t>добавление, удаление и изменение хранимой информации</a:t>
            </a:r>
          </a:p>
          <a:p>
            <a:pPr algn="just"/>
            <a:r>
              <a:rPr lang="ru-RU" dirty="0" smtClean="0"/>
              <a:t>вывод ее в удобном для человека виде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460</Words>
  <Application>Microsoft Office PowerPoint</Application>
  <PresentationFormat>Экран (4:3)</PresentationFormat>
  <Paragraphs>128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ПРЕДСТАВЛЕНИЕ ОБ ОРГАНИЗАЦИИ БАЗ ДАННЫХ И СИСТЕМАХ УПРАВЛЕНИЯ ИМИ. ИСПОЛЬЗОВАНИЕ СИСТЕМЫ УПРАВЛЕНИЯ БАЗАМИ ДАННЫХ ДЛЯ ВЫПОЛНЕНИЯ УЧЕБНЫХ ЗАДАНИЙ ИЗ РАЗЛИЧНЫХ ПРЕДМЕТНЫХ ОБЛАСТЕЙ</vt:lpstr>
      <vt:lpstr>Слайд 2</vt:lpstr>
      <vt:lpstr>Классификация БД</vt:lpstr>
      <vt:lpstr>Классификация БД</vt:lpstr>
      <vt:lpstr>Классификация БД</vt:lpstr>
      <vt:lpstr>Реляционная БД</vt:lpstr>
      <vt:lpstr>Основные объекты БД</vt:lpstr>
      <vt:lpstr>СУБД</vt:lpstr>
      <vt:lpstr>Основные функции СУБД</vt:lpstr>
      <vt:lpstr>Основные операции СУБД</vt:lpstr>
      <vt:lpstr>Объекты СУБД:</vt:lpstr>
      <vt:lpstr>Таблицы</vt:lpstr>
      <vt:lpstr>Запросы</vt:lpstr>
      <vt:lpstr>Формы</vt:lpstr>
      <vt:lpstr>Отчеты</vt:lpstr>
      <vt:lpstr>СУБД MS Access</vt:lpstr>
      <vt:lpstr>Этапы работы с СУБД  MS Access: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Технологии хранения информации. Базы данных</dc:title>
  <dc:creator>khuzmm</dc:creator>
  <cp:lastModifiedBy>Student</cp:lastModifiedBy>
  <cp:revision>64</cp:revision>
  <dcterms:created xsi:type="dcterms:W3CDTF">2016-03-06T16:55:46Z</dcterms:created>
  <dcterms:modified xsi:type="dcterms:W3CDTF">2020-03-27T07:18:31Z</dcterms:modified>
</cp:coreProperties>
</file>